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80" r:id="rId5"/>
    <p:sldId id="258" r:id="rId6"/>
    <p:sldId id="281" r:id="rId7"/>
    <p:sldId id="282" r:id="rId8"/>
    <p:sldId id="284" r:id="rId9"/>
    <p:sldId id="290" r:id="rId10"/>
    <p:sldId id="291" r:id="rId11"/>
    <p:sldId id="294" r:id="rId12"/>
    <p:sldId id="261" r:id="rId13"/>
    <p:sldId id="297" r:id="rId14"/>
    <p:sldId id="259" r:id="rId15"/>
    <p:sldId id="266" r:id="rId16"/>
    <p:sldId id="278" r:id="rId17"/>
    <p:sldId id="292" r:id="rId18"/>
    <p:sldId id="302" r:id="rId19"/>
    <p:sldId id="303" r:id="rId20"/>
    <p:sldId id="298" r:id="rId21"/>
    <p:sldId id="301" r:id="rId22"/>
    <p:sldId id="315" r:id="rId23"/>
    <p:sldId id="306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299" r:id="rId32"/>
    <p:sldId id="305" r:id="rId33"/>
    <p:sldId id="304" r:id="rId34"/>
    <p:sldId id="30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3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6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9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8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9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4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2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8EA5-4335-4DE4-A993-BFCD04575BE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2F0-BF99-453F-A795-D5F2B5F7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5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8EA5-4335-4DE4-A993-BFCD04575BE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C2F0-BF99-453F-A795-D5F2B5F7F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5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4.jpeg"/><Relationship Id="rId4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ro.wikipedia.org/wiki/Nastratin_Hoge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o/imgres?imgurl=http://www.worldheritage.org/imagefull/Erotokrit.jpg&amp;imgrefurl=http://www.worldheritage.org/articles/Anton_Pann&amp;h=869&amp;w=555&amp;tbnid=LnCxCi3AqSkakM:&amp;zoom=1&amp;docid=96V-QcHHUFYZdM&amp;itg=1&amp;hl=en&amp;ei=aXLWVOz_LM7-aK6GgaAI&amp;tbm=isch&amp;ved=0CEAQMyg4MDg4ZA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image" Target="../media/image37.jpeg"/><Relationship Id="rId2" Type="http://schemas.openxmlformats.org/officeDocument/2006/relationships/hyperlink" Target="http://www.google.ro/imgres?imgurl=http://www.worldheritage.org/imagesquare/Anton_Pann_-_Bazul_teoretic,_title_page.png&amp;imgrefurl=http://www.worldheritage.org/articles/Anton_Pann&amp;h=360&amp;w=360&amp;tbnid=k6iG41GON6lybM:&amp;zoom=1&amp;docid=96V-QcHHUFYZdM&amp;itg=1&amp;hl=en&amp;ei=aXLWVOz_LM7-aK6GgaAI&amp;tbm=isch&amp;ved=0CEEQMyg5MDk4Z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o/imgres?imgurl=http://ecx.images-amazon.com/images/I/51ncRbYqXtL.jpg&amp;imgrefurl=http://www.quickiwiki.com/ro/Nastratin_Hogea&amp;h=500&amp;w=349&amp;tbnid=AXYa0Fhv7-qtIM:&amp;zoom=1&amp;docid=cOkLZcE1JKqfEM&amp;itg=1&amp;hl=en&amp;ei=aXLWVOz_LM7-aK6GgaAI&amp;tbm=isch&amp;ved=0CD8QMyg3MDc4ZA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0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4" Type="http://schemas.openxmlformats.org/officeDocument/2006/relationships/hyperlink" Target="http://www.google.ro/imgres?imgurl=http://www.worldheritage.org/imagesquare/Erotokrit.jpg&amp;imgrefurl=http://www.worldheritage.org/articles/Anton_Pann&amp;h=360&amp;w=360&amp;tbnid=AVrw9OJRZ2F1nM:&amp;zoom=1&amp;docid=96V-QcHHUFYZdM&amp;itg=1&amp;hl=en&amp;ei=aXLWVOz_LM7-aK6GgaAI&amp;tbm=isch&amp;ved=0CEIQMyg6MDo4ZA" TargetMode="External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.jpeg"/><Relationship Id="rId4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o/url?sa=i&amp;rct=j&amp;q=&amp;esrc=s&amp;source=images&amp;cd=&amp;cad=rja&amp;uact=8&amp;ved=0CAcQjRw&amp;url=http://khmertube.khmerelite.ws/index.php/view/kD1-WmY_gDw%26searchsub%3Dnastratin&amp;ei=ykfVVJrAK8i3Ubm2g8gG&amp;bvm=bv.85464276,d.d24&amp;psig=AFQjCNGHVvSSdYTF3KTTEVS3tfG-EJ-3JA&amp;ust=142334991129255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hyperlink" Target="http://www.google.ro/url?sa=i&amp;rct=j&amp;q=&amp;esrc=s&amp;source=images&amp;cd=&amp;cad=rja&amp;uact=8&amp;docid=PDPk-3bK76BAoM&amp;tbnid=PbDVkIb56aCGeM:&amp;ved=0CAUQjRw&amp;url=http://www.csbeethoven.ro/&amp;ei=aFeUU4yuI6XB0gX8w4HABg&amp;bvm=bv.68445247,d.ZGU&amp;psig=AFQjCNECCMritRGGw77QGmVmt8fQa6W4Yw&amp;ust=14023169929150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SCOALA GIMNAZIALA LESILE-DOLJ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FFC000"/>
                </a:solidFill>
              </a:rPr>
              <a:t>PROIECT MULTILATERAL COMENIUS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“VALORI DEMOCRATICE SI DIVERSITATE LINGVISTICA”</a:t>
            </a:r>
          </a:p>
          <a:p>
            <a:pPr marL="0" indent="0" algn="ctr">
              <a:buNone/>
            </a:pPr>
            <a:r>
              <a:rPr lang="en-US" sz="4400" b="1" dirty="0" smtClean="0"/>
              <a:t>13-PM-210-DJ-ES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PLAN DE LECTURA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irc_mi" descr="http://www.csbeethoven.ro/assets/images/sigla_proiect_itali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3"/>
            <a:ext cx="960249" cy="44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64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59832" y="260648"/>
            <a:ext cx="5637312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800" b="1" dirty="0"/>
              <a:t>Oamenii din Turcia sunt foarte </a:t>
            </a:r>
            <a:r>
              <a:rPr lang="ro-RO" sz="2800" b="1" dirty="0" smtClean="0"/>
              <a:t>familiarizați </a:t>
            </a:r>
            <a:r>
              <a:rPr lang="ro-RO" sz="2800" b="1" dirty="0"/>
              <a:t>cu glumele </a:t>
            </a:r>
            <a:r>
              <a:rPr lang="ro-RO" sz="2800" b="1" dirty="0" smtClean="0"/>
              <a:t>și poveștile lui </a:t>
            </a:r>
            <a:r>
              <a:rPr lang="ro-RO" sz="2800" b="1" dirty="0" err="1" smtClean="0"/>
              <a:t>Nasreddin</a:t>
            </a:r>
            <a:r>
              <a:rPr lang="ro-RO" sz="2800" b="1" dirty="0" smtClean="0"/>
              <a:t> Hodja.</a:t>
            </a:r>
            <a:endParaRPr lang="en-US" sz="2800" b="1" dirty="0" smtClean="0"/>
          </a:p>
          <a:p>
            <a:pPr marL="0" indent="0">
              <a:buNone/>
            </a:pPr>
            <a:r>
              <a:rPr lang="ro-RO" sz="2800" b="1" dirty="0" smtClean="0"/>
              <a:t> </a:t>
            </a:r>
            <a:r>
              <a:rPr lang="ro-RO" sz="2800" b="1" dirty="0"/>
              <a:t>Din </a:t>
            </a:r>
            <a:r>
              <a:rPr lang="ro-RO" sz="2800" b="1" dirty="0" smtClean="0"/>
              <a:t>copilări</a:t>
            </a:r>
            <a:r>
              <a:rPr lang="en-US" sz="2800" b="1" dirty="0" smtClean="0"/>
              <a:t>a</a:t>
            </a:r>
            <a:r>
              <a:rPr lang="ro-RO" sz="2800" b="1" dirty="0" smtClean="0"/>
              <a:t> </a:t>
            </a:r>
            <a:r>
              <a:rPr lang="ro-RO" sz="2800" b="1" dirty="0"/>
              <a:t>lor, oamenii au auzit aceste glume tot timpul</a:t>
            </a:r>
            <a:r>
              <a:rPr lang="ro-RO" sz="2800" b="1" dirty="0" smtClean="0"/>
              <a:t>.</a:t>
            </a:r>
          </a:p>
          <a:p>
            <a:pPr marL="0" indent="0">
              <a:buNone/>
            </a:pPr>
            <a:r>
              <a:rPr lang="ro-RO" sz="2800" b="1" dirty="0" smtClean="0"/>
              <a:t> </a:t>
            </a:r>
            <a:r>
              <a:rPr lang="ro-RO" sz="2800" b="1" dirty="0"/>
              <a:t>Ele fac parte din cultura turcă. </a:t>
            </a:r>
            <a:endParaRPr lang="en-US" sz="2800" b="1" dirty="0"/>
          </a:p>
          <a:p>
            <a:r>
              <a:rPr lang="ro-RO" sz="2800" b="1" dirty="0">
                <a:solidFill>
                  <a:srgbClr val="00B0F0"/>
                </a:solidFill>
              </a:rPr>
              <a:t>Totul a început cu un om numit </a:t>
            </a:r>
            <a:r>
              <a:rPr lang="ro-RO" sz="2800" b="1" dirty="0" smtClean="0">
                <a:solidFill>
                  <a:srgbClr val="00B0F0"/>
                </a:solidFill>
              </a:rPr>
              <a:t>Nastratin Hogea</a:t>
            </a:r>
            <a:r>
              <a:rPr lang="ro-RO" sz="2800" b="1" dirty="0">
                <a:solidFill>
                  <a:srgbClr val="00B0F0"/>
                </a:solidFill>
              </a:rPr>
              <a:t>, care a trăit în centrul </a:t>
            </a:r>
            <a:r>
              <a:rPr lang="ro-RO" sz="2800" b="1" dirty="0" smtClean="0">
                <a:solidFill>
                  <a:srgbClr val="00B0F0"/>
                </a:solidFill>
              </a:rPr>
              <a:t>Turciei.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r>
              <a:rPr lang="ro-RO" sz="2800" b="1" dirty="0" smtClean="0"/>
              <a:t> Glumele </a:t>
            </a:r>
            <a:r>
              <a:rPr lang="ro-RO" sz="2800" b="1" dirty="0"/>
              <a:t>au </a:t>
            </a:r>
            <a:r>
              <a:rPr lang="ro-RO" sz="2800" b="1" dirty="0" smtClean="0"/>
              <a:t>făcut </a:t>
            </a:r>
            <a:r>
              <a:rPr lang="ro-RO" sz="2800" b="1" dirty="0"/>
              <a:t>parte din </a:t>
            </a:r>
            <a:r>
              <a:rPr lang="ro-RO" sz="2800" b="1" dirty="0" smtClean="0"/>
              <a:t>viața </a:t>
            </a:r>
            <a:r>
              <a:rPr lang="ro-RO" sz="2800" b="1" dirty="0"/>
              <a:t>lui de zi cu zi și au devenit </a:t>
            </a:r>
            <a:r>
              <a:rPr lang="ro-RO" sz="2800" b="1" dirty="0" smtClean="0"/>
              <a:t>acceptat</a:t>
            </a:r>
            <a:r>
              <a:rPr lang="en-US" sz="2800" b="1" dirty="0" smtClean="0"/>
              <a:t>e</a:t>
            </a:r>
            <a:r>
              <a:rPr lang="ro-RO" sz="2800" b="1" dirty="0" smtClean="0"/>
              <a:t> </a:t>
            </a:r>
            <a:r>
              <a:rPr lang="ro-RO" sz="2800" b="1" dirty="0"/>
              <a:t>și </a:t>
            </a:r>
            <a:r>
              <a:rPr lang="ro-RO" sz="2800" b="1" dirty="0" smtClean="0"/>
              <a:t> salutat</a:t>
            </a:r>
            <a:r>
              <a:rPr lang="en-US" sz="2800" b="1" dirty="0" smtClean="0"/>
              <a:t>e</a:t>
            </a:r>
            <a:r>
              <a:rPr lang="ro-RO" sz="2800" b="1" dirty="0" smtClean="0"/>
              <a:t> </a:t>
            </a:r>
            <a:r>
              <a:rPr lang="ro-RO" sz="2800" b="1" dirty="0"/>
              <a:t>de către publicul din vremea </a:t>
            </a:r>
            <a:r>
              <a:rPr lang="ro-RO" sz="2800" b="1" dirty="0" smtClean="0"/>
              <a:t>lui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4" name="Imagine 3" descr="E:\DCIM\101MSDCF\DSC078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36698" y="2146387"/>
            <a:ext cx="5611280" cy="283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601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Motivul </a:t>
            </a:r>
            <a:r>
              <a:rPr lang="ro-RO" b="1" dirty="0"/>
              <a:t>pentru </a:t>
            </a:r>
            <a:r>
              <a:rPr lang="ro-RO" b="1" dirty="0" smtClean="0"/>
              <a:t> care glumele </a:t>
            </a:r>
            <a:r>
              <a:rPr lang="ro-RO" b="1" dirty="0"/>
              <a:t>lui sunt încă în viață astăzi</a:t>
            </a:r>
            <a:r>
              <a:rPr lang="en-US" b="1" dirty="0"/>
              <a:t>?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/>
          </a:bodyPr>
          <a:lstStyle/>
          <a:p>
            <a:r>
              <a:rPr lang="ro-RO" b="1" dirty="0"/>
              <a:t>Cetățenii turci </a:t>
            </a:r>
            <a:r>
              <a:rPr lang="ro-RO" b="1" dirty="0" smtClean="0"/>
              <a:t> </a:t>
            </a:r>
            <a:r>
              <a:rPr lang="ro-RO" b="1" dirty="0"/>
              <a:t>și fiecare instituție a societății turce a primit o </a:t>
            </a:r>
            <a:r>
              <a:rPr lang="ro-RO" b="1" dirty="0" smtClean="0"/>
              <a:t>critică sau</a:t>
            </a:r>
            <a:r>
              <a:rPr lang="en-US" b="1" dirty="0" smtClean="0"/>
              <a:t> o</a:t>
            </a:r>
            <a:r>
              <a:rPr lang="ro-RO" b="1" dirty="0" smtClean="0"/>
              <a:t> remarcă </a:t>
            </a:r>
            <a:r>
              <a:rPr lang="ro-RO" b="1" dirty="0"/>
              <a:t>din mintea lui </a:t>
            </a:r>
            <a:r>
              <a:rPr lang="ro-RO" b="1" dirty="0" smtClean="0"/>
              <a:t>filosofică.</a:t>
            </a:r>
            <a:endParaRPr lang="en-US" b="1" dirty="0" smtClean="0"/>
          </a:p>
          <a:p>
            <a:r>
              <a:rPr lang="ro-RO" b="1" dirty="0" smtClean="0"/>
              <a:t> </a:t>
            </a:r>
            <a:r>
              <a:rPr lang="ro-RO" b="1" dirty="0"/>
              <a:t>El nu a cruțat </a:t>
            </a:r>
            <a:r>
              <a:rPr lang="en-US" b="1" dirty="0" smtClean="0"/>
              <a:t> cu </a:t>
            </a:r>
            <a:r>
              <a:rPr lang="ro-RO" b="1" dirty="0" smtClean="0"/>
              <a:t>satira </a:t>
            </a:r>
            <a:r>
              <a:rPr lang="ro-RO" b="1" dirty="0"/>
              <a:t>lui </a:t>
            </a:r>
            <a:r>
              <a:rPr lang="en-US" b="1" dirty="0" err="1" smtClean="0"/>
              <a:t>nici</a:t>
            </a:r>
            <a:r>
              <a:rPr lang="en-US" b="1" dirty="0" smtClean="0"/>
              <a:t> </a:t>
            </a:r>
            <a:r>
              <a:rPr lang="ro-RO" b="1" dirty="0" smtClean="0"/>
              <a:t>stat</a:t>
            </a:r>
            <a:r>
              <a:rPr lang="en-US" b="1" dirty="0" err="1" smtClean="0"/>
              <a:t>ul</a:t>
            </a:r>
            <a:r>
              <a:rPr lang="ro-RO" b="1" dirty="0" smtClean="0"/>
              <a:t>, </a:t>
            </a:r>
            <a:r>
              <a:rPr lang="en-US" b="1" dirty="0" err="1" smtClean="0"/>
              <a:t>nici</a:t>
            </a:r>
            <a:r>
              <a:rPr lang="ro-RO" b="1" dirty="0" smtClean="0"/>
              <a:t> </a:t>
            </a:r>
            <a:r>
              <a:rPr lang="ro-RO" b="1" dirty="0" err="1" smtClean="0"/>
              <a:t>religi</a:t>
            </a:r>
            <a:r>
              <a:rPr lang="en-US" b="1" dirty="0" smtClean="0"/>
              <a:t>a</a:t>
            </a:r>
            <a:r>
              <a:rPr lang="ro-RO" b="1" dirty="0" smtClean="0"/>
              <a:t>, </a:t>
            </a:r>
            <a:r>
              <a:rPr lang="ro-RO" b="1" dirty="0"/>
              <a:t>cultura sau </a:t>
            </a:r>
            <a:r>
              <a:rPr lang="ro-RO" b="1" dirty="0" smtClean="0"/>
              <a:t>obiceiurile.</a:t>
            </a:r>
            <a:endParaRPr lang="en-US" b="1" dirty="0" smtClean="0"/>
          </a:p>
          <a:p>
            <a:r>
              <a:rPr lang="ro-RO" b="1" dirty="0" smtClean="0"/>
              <a:t>El </a:t>
            </a:r>
            <a:r>
              <a:rPr lang="ro-RO" b="1" dirty="0"/>
              <a:t>a văzut elementul uman în fiecare aspect al vieții de zi cu zi și-a folosit inteligența </a:t>
            </a:r>
            <a:r>
              <a:rPr lang="ro-RO" b="1" dirty="0" smtClean="0"/>
              <a:t>pentru </a:t>
            </a:r>
            <a:r>
              <a:rPr lang="ro-RO" b="1" dirty="0"/>
              <a:t>a face </a:t>
            </a:r>
            <a:r>
              <a:rPr lang="en-US" b="1" dirty="0" err="1" smtClean="0"/>
              <a:t>pe</a:t>
            </a:r>
            <a:r>
              <a:rPr lang="en-US" b="1" dirty="0" smtClean="0"/>
              <a:t> </a:t>
            </a:r>
            <a:r>
              <a:rPr lang="ro-RO" b="1" dirty="0" smtClean="0"/>
              <a:t>toată </a:t>
            </a:r>
            <a:r>
              <a:rPr lang="ro-RO" b="1" dirty="0"/>
              <a:t>lumea </a:t>
            </a:r>
            <a:r>
              <a:rPr lang="ro-RO" b="1" dirty="0" smtClean="0"/>
              <a:t>conștient</a:t>
            </a:r>
            <a:r>
              <a:rPr lang="ro-RO" b="1" dirty="0"/>
              <a:t>ă</a:t>
            </a:r>
            <a:r>
              <a:rPr lang="ro-RO" b="1" dirty="0" smtClean="0"/>
              <a:t> </a:t>
            </a:r>
            <a:r>
              <a:rPr lang="ro-RO" b="1" dirty="0"/>
              <a:t>de </a:t>
            </a:r>
            <a:r>
              <a:rPr lang="en-US" b="1" dirty="0" err="1" smtClean="0"/>
              <a:t>adev</a:t>
            </a:r>
            <a:r>
              <a:rPr lang="ro-RO" b="1" dirty="0" smtClean="0"/>
              <a:t>ă</a:t>
            </a:r>
            <a:r>
              <a:rPr lang="en-US" b="1" dirty="0" smtClean="0"/>
              <a:t>rata </a:t>
            </a:r>
            <a:r>
              <a:rPr lang="en-US" b="1" dirty="0" err="1" smtClean="0"/>
              <a:t>realitate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5" name="irc_mi" descr="http://www.csbeethoven.ro/assets/images/sigla_proiect_itali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2" y="908720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43707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0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55576" y="332657"/>
            <a:ext cx="7931224" cy="3672408"/>
          </a:xfrm>
        </p:spPr>
        <p:txBody>
          <a:bodyPr>
            <a:normAutofit fontScale="92500"/>
          </a:bodyPr>
          <a:lstStyle/>
          <a:p>
            <a:r>
              <a:rPr lang="en-US" b="1" dirty="0" err="1"/>
              <a:t>Tradiţia</a:t>
            </a:r>
            <a:r>
              <a:rPr lang="en-US" b="1" dirty="0"/>
              <a:t> </a:t>
            </a:r>
            <a:r>
              <a:rPr lang="en-US" b="1" dirty="0" err="1"/>
              <a:t>identifică</a:t>
            </a:r>
            <a:r>
              <a:rPr lang="en-US" b="1" dirty="0"/>
              <a:t> </a:t>
            </a:r>
            <a:r>
              <a:rPr lang="en-US" b="1" dirty="0" err="1"/>
              <a:t>personajul</a:t>
            </a:r>
            <a:r>
              <a:rPr lang="en-US" b="1" dirty="0"/>
              <a:t> </a:t>
            </a:r>
            <a:r>
              <a:rPr lang="en-US" b="1" dirty="0" err="1"/>
              <a:t>literar</a:t>
            </a:r>
            <a:r>
              <a:rPr lang="en-US" b="1" dirty="0"/>
              <a:t> cu un </a:t>
            </a:r>
            <a:r>
              <a:rPr lang="en-US" b="1" dirty="0" err="1"/>
              <a:t>personaj</a:t>
            </a:r>
            <a:r>
              <a:rPr lang="en-US" b="1" dirty="0"/>
              <a:t> </a:t>
            </a:r>
            <a:r>
              <a:rPr lang="en-US" b="1" dirty="0" smtClean="0"/>
              <a:t>real</a:t>
            </a:r>
          </a:p>
          <a:p>
            <a:r>
              <a:rPr lang="en-US" b="1" dirty="0" err="1" smtClean="0"/>
              <a:t>Nastratin</a:t>
            </a:r>
            <a:r>
              <a:rPr lang="en-US" b="1" dirty="0" smtClean="0"/>
              <a:t> </a:t>
            </a:r>
            <a:r>
              <a:rPr lang="en-US" b="1" dirty="0" err="1" smtClean="0"/>
              <a:t>este</a:t>
            </a:r>
            <a:r>
              <a:rPr lang="en-US" b="1" dirty="0" smtClean="0"/>
              <a:t> o </a:t>
            </a:r>
            <a:r>
              <a:rPr lang="en-US" b="1" dirty="0" err="1"/>
              <a:t>figură</a:t>
            </a:r>
            <a:r>
              <a:rPr lang="en-US" b="1" dirty="0"/>
              <a:t> </a:t>
            </a:r>
            <a:r>
              <a:rPr lang="en-US" b="1" dirty="0" err="1" smtClean="0"/>
              <a:t>satirică</a:t>
            </a:r>
            <a:r>
              <a:rPr lang="en-US" b="1" dirty="0" smtClean="0"/>
              <a:t>,</a:t>
            </a:r>
            <a:r>
              <a:rPr lang="ro-RO" b="1" dirty="0" smtClean="0"/>
              <a:t> </a:t>
            </a:r>
            <a:r>
              <a:rPr lang="en-US" b="1" dirty="0" smtClean="0"/>
              <a:t>a </a:t>
            </a:r>
            <a:r>
              <a:rPr lang="en-US" b="1" dirty="0" err="1" smtClean="0"/>
              <a:t>Evului</a:t>
            </a:r>
            <a:r>
              <a:rPr lang="en-US" b="1" dirty="0" smtClean="0"/>
              <a:t>  </a:t>
            </a:r>
            <a:r>
              <a:rPr lang="en-US" b="1" dirty="0" err="1" smtClean="0"/>
              <a:t>Mediu</a:t>
            </a:r>
            <a:endParaRPr lang="en-US" b="1" dirty="0" smtClean="0"/>
          </a:p>
          <a:p>
            <a:r>
              <a:rPr lang="en-US" b="1" dirty="0" smtClean="0"/>
              <a:t>El a </a:t>
            </a:r>
            <a:r>
              <a:rPr lang="en-US" b="1" dirty="0" err="1"/>
              <a:t>fost</a:t>
            </a:r>
            <a:r>
              <a:rPr lang="en-US" b="1" dirty="0"/>
              <a:t> un </a:t>
            </a:r>
            <a:r>
              <a:rPr lang="en-US" b="1" dirty="0" err="1"/>
              <a:t>învăţat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filosof</a:t>
            </a:r>
            <a:r>
              <a:rPr lang="en-US" b="1" dirty="0"/>
              <a:t> care </a:t>
            </a:r>
            <a:r>
              <a:rPr lang="en-US" b="1" dirty="0" err="1"/>
              <a:t>sprijinea</a:t>
            </a:r>
            <a:r>
              <a:rPr lang="en-US" b="1" dirty="0"/>
              <a:t> </a:t>
            </a:r>
            <a:r>
              <a:rPr lang="en-US" b="1" dirty="0" err="1"/>
              <a:t>oamenii</a:t>
            </a:r>
            <a:r>
              <a:rPr lang="en-US" b="1" dirty="0"/>
              <a:t> de </a:t>
            </a:r>
            <a:r>
              <a:rPr lang="en-US" b="1" dirty="0" err="1"/>
              <a:t>rând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defavoarea</a:t>
            </a:r>
            <a:r>
              <a:rPr lang="en-US" b="1" dirty="0"/>
              <a:t> </a:t>
            </a:r>
            <a:r>
              <a:rPr lang="en-US" b="1" dirty="0" err="1" smtClean="0"/>
              <a:t>celor</a:t>
            </a:r>
            <a:r>
              <a:rPr lang="en-US" b="1" dirty="0" smtClean="0"/>
              <a:t> </a:t>
            </a:r>
            <a:r>
              <a:rPr lang="en-US" b="1" dirty="0" err="1" smtClean="0"/>
              <a:t>boga</a:t>
            </a:r>
            <a:r>
              <a:rPr lang="ro-RO" b="1" dirty="0" smtClean="0"/>
              <a:t>ț</a:t>
            </a:r>
            <a:r>
              <a:rPr lang="en-US" b="1" dirty="0" err="1" smtClean="0"/>
              <a:t>i</a:t>
            </a:r>
            <a:endParaRPr lang="en-US" b="1" dirty="0" smtClean="0"/>
          </a:p>
          <a:p>
            <a:r>
              <a:rPr lang="en-US" b="1" dirty="0" smtClean="0"/>
              <a:t>Este </a:t>
            </a:r>
            <a:r>
              <a:rPr lang="en-US" b="1" dirty="0" err="1" smtClean="0"/>
              <a:t>cunoscut</a:t>
            </a:r>
            <a:r>
              <a:rPr lang="en-US" b="1" dirty="0" smtClean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povestirile</a:t>
            </a:r>
            <a:r>
              <a:rPr lang="en-US" b="1" dirty="0"/>
              <a:t> sale </a:t>
            </a:r>
            <a:r>
              <a:rPr lang="en-US" b="1" dirty="0" err="1"/>
              <a:t>amuzante</a:t>
            </a:r>
            <a:r>
              <a:rPr lang="en-US" b="1" dirty="0"/>
              <a:t> (anecdote).</a:t>
            </a:r>
          </a:p>
          <a:p>
            <a:endParaRPr lang="en-US" dirty="0"/>
          </a:p>
        </p:txBody>
      </p:sp>
      <p:pic>
        <p:nvPicPr>
          <p:cNvPr id="4" name="Imagine 3" descr="E:\DCIM\101MSDCF\DSC078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561662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740"/>
            <a:ext cx="1080120" cy="36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973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131840" y="476672"/>
            <a:ext cx="5554960" cy="5649491"/>
          </a:xfrm>
        </p:spPr>
        <p:txBody>
          <a:bodyPr>
            <a:normAutofit lnSpcReduction="10000"/>
          </a:bodyPr>
          <a:lstStyle/>
          <a:p>
            <a:r>
              <a:rPr lang="ro-RO" sz="3600" b="1" dirty="0" smtClean="0"/>
              <a:t>De-a </a:t>
            </a:r>
            <a:r>
              <a:rPr lang="en-US" sz="3600" b="1" dirty="0" err="1" smtClean="0"/>
              <a:t>lungul</a:t>
            </a:r>
            <a:r>
              <a:rPr lang="en-US" sz="3600" b="1" dirty="0" smtClean="0"/>
              <a:t> </a:t>
            </a:r>
            <a:r>
              <a:rPr lang="en-US" sz="3600" b="1" dirty="0" err="1"/>
              <a:t>generaţiilor</a:t>
            </a:r>
            <a:r>
              <a:rPr lang="en-US" sz="3600" b="1" dirty="0"/>
              <a:t>, </a:t>
            </a:r>
            <a:r>
              <a:rPr lang="en-US" sz="3600" b="1" dirty="0" err="1"/>
              <a:t>noi</a:t>
            </a:r>
            <a:r>
              <a:rPr lang="en-US" sz="3600" b="1" dirty="0"/>
              <a:t> </a:t>
            </a:r>
            <a:r>
              <a:rPr lang="en-US" sz="3600" b="1" dirty="0" err="1"/>
              <a:t>povestiri</a:t>
            </a:r>
            <a:r>
              <a:rPr lang="en-US" sz="3600" b="1" dirty="0"/>
              <a:t> au </a:t>
            </a:r>
            <a:r>
              <a:rPr lang="en-US" sz="3600" b="1" dirty="0" err="1"/>
              <a:t>fost</a:t>
            </a:r>
            <a:r>
              <a:rPr lang="en-US" sz="3600" b="1" dirty="0"/>
              <a:t> </a:t>
            </a:r>
            <a:r>
              <a:rPr lang="en-US" sz="3600" b="1" dirty="0" err="1"/>
              <a:t>adăugate</a:t>
            </a:r>
            <a:r>
              <a:rPr lang="en-US" sz="3600" b="1" dirty="0"/>
              <a:t>, </a:t>
            </a:r>
            <a:r>
              <a:rPr lang="en-US" sz="3600" b="1" dirty="0" err="1"/>
              <a:t>altele</a:t>
            </a:r>
            <a:r>
              <a:rPr lang="en-US" sz="3600" b="1" dirty="0"/>
              <a:t> </a:t>
            </a:r>
            <a:r>
              <a:rPr lang="en-US" sz="3600" b="1" dirty="0" err="1"/>
              <a:t>modificate</a:t>
            </a:r>
            <a:r>
              <a:rPr lang="en-US" sz="3600" b="1" dirty="0"/>
              <a:t>, </a:t>
            </a:r>
            <a:r>
              <a:rPr lang="en-US" sz="3600" b="1" dirty="0" err="1"/>
              <a:t>iar</a:t>
            </a:r>
            <a:r>
              <a:rPr lang="en-US" sz="3600" b="1" dirty="0"/>
              <a:t> </a:t>
            </a:r>
            <a:r>
              <a:rPr lang="en-US" sz="3600" b="1" dirty="0" err="1"/>
              <a:t>personajul</a:t>
            </a:r>
            <a:r>
              <a:rPr lang="en-US" sz="3600" b="1" dirty="0"/>
              <a:t> </a:t>
            </a:r>
            <a:r>
              <a:rPr lang="en-US" sz="3600" b="1" dirty="0" err="1"/>
              <a:t>şi</a:t>
            </a:r>
            <a:r>
              <a:rPr lang="en-US" sz="3600" b="1" dirty="0"/>
              <a:t> </a:t>
            </a:r>
            <a:r>
              <a:rPr lang="en-US" sz="3600" b="1" dirty="0" err="1"/>
              <a:t>poveştile</a:t>
            </a:r>
            <a:r>
              <a:rPr lang="en-US" sz="3600" b="1" dirty="0"/>
              <a:t> sale s-au </a:t>
            </a:r>
            <a:r>
              <a:rPr lang="en-US" sz="3600" b="1" dirty="0" err="1"/>
              <a:t>răspândit</a:t>
            </a:r>
            <a:r>
              <a:rPr lang="en-US" sz="3600" b="1" dirty="0"/>
              <a:t> </a:t>
            </a:r>
            <a:r>
              <a:rPr lang="en-US" sz="3600" b="1" dirty="0" err="1"/>
              <a:t>şi</a:t>
            </a:r>
            <a:r>
              <a:rPr lang="en-US" sz="3600" b="1" dirty="0"/>
              <a:t> </a:t>
            </a:r>
            <a:r>
              <a:rPr lang="en-US" sz="3600" b="1" dirty="0" err="1"/>
              <a:t>în</a:t>
            </a:r>
            <a:r>
              <a:rPr lang="en-US" sz="3600" b="1" dirty="0"/>
              <a:t> </a:t>
            </a:r>
            <a:r>
              <a:rPr lang="en-US" sz="3600" b="1" dirty="0" err="1"/>
              <a:t>alte</a:t>
            </a:r>
            <a:r>
              <a:rPr lang="en-US" sz="3600" b="1" dirty="0"/>
              <a:t> </a:t>
            </a:r>
            <a:r>
              <a:rPr lang="en-US" sz="3600" b="1" dirty="0" err="1"/>
              <a:t>regiuni</a:t>
            </a:r>
            <a:r>
              <a:rPr lang="en-US" sz="3600" b="1" dirty="0"/>
              <a:t>. </a:t>
            </a:r>
            <a:endParaRPr lang="ro-RO" sz="3600" b="1" dirty="0" smtClean="0"/>
          </a:p>
          <a:p>
            <a:r>
              <a:rPr lang="en-US" sz="3600" b="1" dirty="0" err="1" smtClean="0"/>
              <a:t>Temele</a:t>
            </a:r>
            <a:r>
              <a:rPr lang="en-US" sz="3600" b="1" dirty="0" smtClean="0"/>
              <a:t> </a:t>
            </a:r>
            <a:r>
              <a:rPr lang="en-US" sz="3600" b="1" dirty="0" err="1"/>
              <a:t>povestirilor</a:t>
            </a:r>
            <a:r>
              <a:rPr lang="en-US" sz="3600" b="1" dirty="0"/>
              <a:t> au </a:t>
            </a:r>
            <a:r>
              <a:rPr lang="en-US" sz="3600" b="1" dirty="0" err="1"/>
              <a:t>devenit</a:t>
            </a:r>
            <a:r>
              <a:rPr lang="en-US" sz="3600" b="1" dirty="0"/>
              <a:t> parte a </a:t>
            </a:r>
            <a:r>
              <a:rPr lang="en-US" sz="3600" b="1" dirty="0" err="1"/>
              <a:t>folclorului</a:t>
            </a:r>
            <a:r>
              <a:rPr lang="en-US" sz="3600" b="1" dirty="0"/>
              <a:t> </a:t>
            </a:r>
            <a:r>
              <a:rPr lang="en-US" sz="3600" b="1" dirty="0" err="1"/>
              <a:t>multor</a:t>
            </a:r>
            <a:r>
              <a:rPr lang="en-US" sz="3600" b="1" dirty="0"/>
              <a:t> </a:t>
            </a:r>
            <a:r>
              <a:rPr lang="en-US" sz="3600" b="1" dirty="0" err="1"/>
              <a:t>ţări</a:t>
            </a:r>
            <a:r>
              <a:rPr lang="en-US" sz="3600" b="1" dirty="0"/>
              <a:t> </a:t>
            </a:r>
            <a:r>
              <a:rPr lang="en-US" sz="3600" b="1" dirty="0" err="1"/>
              <a:t>şi</a:t>
            </a:r>
            <a:r>
              <a:rPr lang="en-US" sz="3600" b="1" dirty="0"/>
              <a:t> </a:t>
            </a:r>
            <a:r>
              <a:rPr lang="en-US" sz="3600" b="1" dirty="0" err="1"/>
              <a:t>exprimă</a:t>
            </a:r>
            <a:r>
              <a:rPr lang="en-US" sz="3600" b="1" dirty="0"/>
              <a:t> </a:t>
            </a:r>
            <a:r>
              <a:rPr lang="en-US" sz="3600" b="1" dirty="0" err="1"/>
              <a:t>imaginaţia</a:t>
            </a:r>
            <a:r>
              <a:rPr lang="en-US" sz="3600" b="1" dirty="0"/>
              <a:t> </a:t>
            </a:r>
            <a:r>
              <a:rPr lang="en-US" sz="3600" b="1" dirty="0" err="1"/>
              <a:t>colectivă</a:t>
            </a:r>
            <a:r>
              <a:rPr lang="en-US" sz="3600" b="1" dirty="0"/>
              <a:t> a </a:t>
            </a:r>
            <a:r>
              <a:rPr lang="en-US" sz="3600" b="1" dirty="0" err="1"/>
              <a:t>mai</a:t>
            </a:r>
            <a:r>
              <a:rPr lang="en-US" sz="3600" b="1" dirty="0"/>
              <a:t> </a:t>
            </a:r>
            <a:r>
              <a:rPr lang="en-US" sz="3600" b="1" dirty="0" err="1"/>
              <a:t>multor</a:t>
            </a:r>
            <a:r>
              <a:rPr lang="en-US" sz="3600" b="1" dirty="0"/>
              <a:t> </a:t>
            </a:r>
            <a:r>
              <a:rPr lang="en-US" sz="3600" b="1" dirty="0" err="1" smtClean="0"/>
              <a:t>culturi</a:t>
            </a:r>
            <a:r>
              <a:rPr lang="ro-RO" dirty="0" smtClean="0"/>
              <a:t>.</a:t>
            </a:r>
            <a:endParaRPr lang="en-US" dirty="0"/>
          </a:p>
        </p:txBody>
      </p:sp>
      <p:pic>
        <p:nvPicPr>
          <p:cNvPr id="5" name="Imagine 4" descr="E:\DCIM\101MSDCF\DSC078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96810" y="1913034"/>
            <a:ext cx="5227534" cy="293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52736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87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822216" y="404664"/>
            <a:ext cx="5864583" cy="612068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Pe</a:t>
            </a:r>
            <a:r>
              <a:rPr lang="en-US" b="1" dirty="0" smtClean="0"/>
              <a:t> </a:t>
            </a:r>
            <a:r>
              <a:rPr lang="en-US" b="1" dirty="0" err="1"/>
              <a:t>Nastratin</a:t>
            </a:r>
            <a:r>
              <a:rPr lang="en-US" b="1" dirty="0"/>
              <a:t> </a:t>
            </a:r>
            <a:r>
              <a:rPr lang="en-US" b="1" dirty="0" err="1"/>
              <a:t>Hogea</a:t>
            </a:r>
            <a:r>
              <a:rPr lang="en-US" b="1" dirty="0"/>
              <a:t>, ca </a:t>
            </a:r>
            <a:r>
              <a:rPr lang="en-US" b="1" dirty="0" err="1"/>
              <a:t>personaj</a:t>
            </a:r>
            <a:r>
              <a:rPr lang="en-US" b="1" dirty="0"/>
              <a:t> </a:t>
            </a:r>
            <a:r>
              <a:rPr lang="en-US" b="1" dirty="0" err="1"/>
              <a:t>literar</a:t>
            </a:r>
            <a:r>
              <a:rPr lang="en-US" b="1" dirty="0"/>
              <a:t>, </a:t>
            </a:r>
            <a:r>
              <a:rPr lang="en-US" b="1" dirty="0" err="1"/>
              <a:t>îl</a:t>
            </a:r>
            <a:r>
              <a:rPr lang="en-US" b="1" dirty="0"/>
              <a:t> </a:t>
            </a:r>
            <a:r>
              <a:rPr lang="en-US" b="1" dirty="0" err="1"/>
              <a:t>găsim</a:t>
            </a:r>
            <a:r>
              <a:rPr lang="en-US" b="1" dirty="0"/>
              <a:t> </a:t>
            </a:r>
            <a:r>
              <a:rPr lang="en-US" b="1" dirty="0" err="1"/>
              <a:t>peste</a:t>
            </a:r>
            <a:r>
              <a:rPr lang="en-US" b="1" dirty="0"/>
              <a:t> tot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 smtClean="0"/>
              <a:t>Balcani</a:t>
            </a:r>
            <a:r>
              <a:rPr lang="en-US" b="1" dirty="0"/>
              <a:t>: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b="1" dirty="0" smtClean="0"/>
              <a:t> -</a:t>
            </a:r>
            <a:r>
              <a:rPr lang="en-US" b="1" dirty="0" err="1" smtClean="0"/>
              <a:t>în</a:t>
            </a:r>
            <a:r>
              <a:rPr lang="en-US" b="1" dirty="0" smtClean="0"/>
              <a:t> </a:t>
            </a:r>
            <a:r>
              <a:rPr lang="en-US" b="1" dirty="0" err="1"/>
              <a:t>turcă</a:t>
            </a:r>
            <a:r>
              <a:rPr lang="en-US" b="1" dirty="0"/>
              <a:t>, el se </a:t>
            </a:r>
            <a:r>
              <a:rPr lang="en-US" b="1" dirty="0" err="1"/>
              <a:t>numeşte</a:t>
            </a:r>
            <a:r>
              <a:rPr lang="en-US" b="1" dirty="0"/>
              <a:t> </a:t>
            </a:r>
            <a:r>
              <a:rPr lang="en-US" b="1" dirty="0" err="1"/>
              <a:t>Nasreddin</a:t>
            </a:r>
            <a:r>
              <a:rPr lang="en-US" b="1" dirty="0"/>
              <a:t> </a:t>
            </a:r>
            <a:r>
              <a:rPr lang="en-US" b="1" dirty="0" err="1"/>
              <a:t>Hoca</a:t>
            </a:r>
            <a:r>
              <a:rPr lang="en-US" b="1" dirty="0" smtClean="0"/>
              <a:t>,</a:t>
            </a:r>
          </a:p>
          <a:p>
            <a:pPr marL="0" indent="0">
              <a:buNone/>
            </a:pPr>
            <a:r>
              <a:rPr lang="en-US" b="1" dirty="0" smtClean="0"/>
              <a:t>   -</a:t>
            </a:r>
            <a:r>
              <a:rPr lang="en-US" b="1" dirty="0" err="1" smtClean="0"/>
              <a:t>în</a:t>
            </a:r>
            <a:r>
              <a:rPr lang="en-US" b="1" dirty="0" smtClean="0"/>
              <a:t> </a:t>
            </a:r>
            <a:r>
              <a:rPr lang="en-US" b="1" dirty="0" err="1"/>
              <a:t>bosniacă</a:t>
            </a:r>
            <a:r>
              <a:rPr lang="en-US" b="1" dirty="0"/>
              <a:t> – </a:t>
            </a:r>
            <a:r>
              <a:rPr lang="en-US" b="1" dirty="0" err="1"/>
              <a:t>Nasrudin</a:t>
            </a:r>
            <a:r>
              <a:rPr lang="en-US" b="1" dirty="0"/>
              <a:t> </a:t>
            </a:r>
            <a:r>
              <a:rPr lang="en-US" b="1" dirty="0" err="1"/>
              <a:t>hodža</a:t>
            </a:r>
            <a:r>
              <a:rPr lang="en-US" b="1" dirty="0" smtClean="0"/>
              <a:t>,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- </a:t>
            </a:r>
            <a:r>
              <a:rPr lang="en-US" b="1" dirty="0" err="1" smtClean="0"/>
              <a:t>în</a:t>
            </a:r>
            <a:r>
              <a:rPr lang="en-US" b="1" dirty="0" smtClean="0"/>
              <a:t> </a:t>
            </a:r>
            <a:r>
              <a:rPr lang="en-US" b="1" dirty="0" err="1"/>
              <a:t>arabă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persană</a:t>
            </a:r>
            <a:r>
              <a:rPr lang="en-US" b="1" dirty="0"/>
              <a:t> </a:t>
            </a:r>
            <a:r>
              <a:rPr lang="en-US" b="1" dirty="0" err="1"/>
              <a:t>numele</a:t>
            </a:r>
            <a:r>
              <a:rPr lang="en-US" b="1" dirty="0"/>
              <a:t> </a:t>
            </a:r>
            <a:r>
              <a:rPr lang="en-US" b="1" dirty="0" err="1"/>
              <a:t>lui</a:t>
            </a:r>
            <a:r>
              <a:rPr lang="en-US" b="1" dirty="0"/>
              <a:t> se traduce ca Victoria </a:t>
            </a:r>
            <a:r>
              <a:rPr lang="en-US" b="1" dirty="0" err="1"/>
              <a:t>Credinţei</a:t>
            </a:r>
            <a:r>
              <a:rPr lang="en-US" b="1" dirty="0"/>
              <a:t>,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-</a:t>
            </a:r>
            <a:r>
              <a:rPr lang="en-US" b="1" dirty="0" err="1" smtClean="0"/>
              <a:t>în</a:t>
            </a:r>
            <a:r>
              <a:rPr lang="en-US" b="1" dirty="0" smtClean="0"/>
              <a:t> </a:t>
            </a:r>
            <a:r>
              <a:rPr lang="en-US" b="1" dirty="0" err="1"/>
              <a:t>albaneză</a:t>
            </a:r>
            <a:r>
              <a:rPr lang="en-US" b="1" dirty="0"/>
              <a:t> </a:t>
            </a:r>
            <a:r>
              <a:rPr lang="en-US" b="1" dirty="0" err="1"/>
              <a:t>devine</a:t>
            </a:r>
            <a:r>
              <a:rPr lang="en-US" b="1" dirty="0"/>
              <a:t> </a:t>
            </a:r>
            <a:r>
              <a:rPr lang="en-US" b="1" dirty="0" err="1"/>
              <a:t>Nostradin</a:t>
            </a:r>
            <a:r>
              <a:rPr lang="en-US" b="1" dirty="0"/>
              <a:t> </a:t>
            </a:r>
            <a:r>
              <a:rPr lang="en-US" b="1" dirty="0" err="1"/>
              <a:t>Hoxha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numai</a:t>
            </a:r>
            <a:r>
              <a:rPr lang="en-US" b="1" dirty="0"/>
              <a:t> </a:t>
            </a:r>
            <a:r>
              <a:rPr lang="en-US" b="1" dirty="0" err="1"/>
              <a:t>Nostradini</a:t>
            </a:r>
            <a:r>
              <a:rPr lang="en-US" b="1" dirty="0" smtClean="0"/>
              <a:t>;</a:t>
            </a:r>
          </a:p>
          <a:p>
            <a:pPr marL="0" indent="0">
              <a:buNone/>
            </a:pPr>
            <a:r>
              <a:rPr lang="en-US" b="1" dirty="0" smtClean="0"/>
              <a:t>  -</a:t>
            </a:r>
            <a:r>
              <a:rPr lang="en-US" b="1" dirty="0" err="1" smtClean="0"/>
              <a:t>în</a:t>
            </a:r>
            <a:r>
              <a:rPr lang="en-US" b="1" dirty="0" smtClean="0"/>
              <a:t> </a:t>
            </a:r>
            <a:r>
              <a:rPr lang="en-US" b="1" dirty="0" err="1"/>
              <a:t>cultura</a:t>
            </a:r>
            <a:r>
              <a:rPr lang="en-US" b="1" dirty="0"/>
              <a:t> </a:t>
            </a:r>
            <a:r>
              <a:rPr lang="en-US" b="1" dirty="0" err="1" smtClean="0"/>
              <a:t>azeră</a:t>
            </a:r>
            <a:r>
              <a:rPr lang="en-US" b="1" dirty="0" smtClean="0"/>
              <a:t>,</a:t>
            </a:r>
            <a:r>
              <a:rPr lang="ro-RO" b="1" dirty="0" smtClean="0"/>
              <a:t> îl</a:t>
            </a:r>
            <a:r>
              <a:rPr lang="en-US" b="1" dirty="0" smtClean="0"/>
              <a:t> g</a:t>
            </a:r>
            <a:r>
              <a:rPr lang="ro-RO" b="1" dirty="0" smtClean="0"/>
              <a:t>ă</a:t>
            </a:r>
            <a:r>
              <a:rPr lang="en-US" b="1" dirty="0" err="1" smtClean="0"/>
              <a:t>sim</a:t>
            </a:r>
            <a:r>
              <a:rPr lang="en-US" b="1" dirty="0" smtClean="0"/>
              <a:t> ca </a:t>
            </a:r>
            <a:r>
              <a:rPr lang="en-US" b="1" dirty="0" err="1"/>
              <a:t>Molla</a:t>
            </a:r>
            <a:r>
              <a:rPr lang="en-US" b="1" dirty="0"/>
              <a:t> </a:t>
            </a:r>
            <a:r>
              <a:rPr lang="en-US" b="1" dirty="0" err="1" smtClean="0"/>
              <a:t>Nəsrəddin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- </a:t>
            </a:r>
            <a:r>
              <a:rPr lang="en-US" b="1" dirty="0"/>
              <a:t>la </a:t>
            </a:r>
            <a:r>
              <a:rPr lang="en-US" b="1" dirty="0" err="1"/>
              <a:t>uzbeci</a:t>
            </a:r>
            <a:r>
              <a:rPr lang="en-US" b="1" dirty="0"/>
              <a:t> ca </a:t>
            </a:r>
            <a:r>
              <a:rPr lang="en-US" b="1" dirty="0" err="1"/>
              <a:t>Nasriddin</a:t>
            </a:r>
            <a:r>
              <a:rPr lang="en-US" b="1" dirty="0"/>
              <a:t> </a:t>
            </a:r>
            <a:r>
              <a:rPr lang="en-US" b="1" dirty="0" err="1"/>
              <a:t>Afandi</a:t>
            </a:r>
            <a:r>
              <a:rPr lang="en-US" b="1" dirty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r>
              <a:rPr lang="en-US" b="1" dirty="0" err="1"/>
              <a:t>numai</a:t>
            </a:r>
            <a:r>
              <a:rPr lang="en-US" b="1" dirty="0"/>
              <a:t> </a:t>
            </a:r>
            <a:r>
              <a:rPr lang="en-US" b="1" dirty="0" err="1"/>
              <a:t>Afandi</a:t>
            </a:r>
            <a:endParaRPr lang="en-US" b="1" dirty="0"/>
          </a:p>
        </p:txBody>
      </p:sp>
      <p:pic>
        <p:nvPicPr>
          <p:cNvPr id="4" name="Picture 4" descr="C:\Users\Nonica\Desktop\Poveste traditionala CALATORIA\FOTO PT POVESTEA TRADITIONALA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874012"/>
            <a:ext cx="27930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22777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82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203848" y="445938"/>
            <a:ext cx="5338936" cy="6007398"/>
          </a:xfrm>
        </p:spPr>
        <p:txBody>
          <a:bodyPr>
            <a:normAutofit/>
          </a:bodyPr>
          <a:lstStyle/>
          <a:p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literatura</a:t>
            </a:r>
            <a:r>
              <a:rPr lang="en-US" b="1" dirty="0"/>
              <a:t> </a:t>
            </a:r>
            <a:r>
              <a:rPr lang="en-US" b="1" dirty="0" err="1"/>
              <a:t>română</a:t>
            </a:r>
            <a:r>
              <a:rPr lang="en-US" b="1" dirty="0"/>
              <a:t> </a:t>
            </a:r>
            <a:r>
              <a:rPr lang="en-US" b="1" dirty="0" err="1"/>
              <a:t>îl</a:t>
            </a:r>
            <a:r>
              <a:rPr lang="en-US" b="1" dirty="0"/>
              <a:t> </a:t>
            </a:r>
            <a:r>
              <a:rPr lang="en-US" b="1" dirty="0" err="1"/>
              <a:t>regăsim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Nastratin</a:t>
            </a:r>
            <a:r>
              <a:rPr lang="en-US" b="1" dirty="0"/>
              <a:t> </a:t>
            </a:r>
            <a:r>
              <a:rPr lang="en-US" b="1" dirty="0" err="1"/>
              <a:t>Hogea</a:t>
            </a:r>
            <a:r>
              <a:rPr lang="en-US" b="1" dirty="0"/>
              <a:t> </a:t>
            </a:r>
            <a:r>
              <a:rPr lang="en-US" b="1" dirty="0" err="1"/>
              <a:t>în</a:t>
            </a:r>
            <a:r>
              <a:rPr lang="en-US" b="1" dirty="0"/>
              <a:t> forma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aproape</a:t>
            </a:r>
            <a:r>
              <a:rPr lang="en-US" b="1" dirty="0"/>
              <a:t> </a:t>
            </a:r>
            <a:r>
              <a:rPr lang="en-US" b="1" dirty="0" err="1"/>
              <a:t>folclorică</a:t>
            </a:r>
            <a:r>
              <a:rPr lang="en-US" b="1" dirty="0"/>
              <a:t> </a:t>
            </a:r>
            <a:r>
              <a:rPr lang="en-US" b="1" dirty="0" smtClean="0"/>
              <a:t>la:</a:t>
            </a:r>
            <a:endParaRPr lang="ro-RO" b="1" dirty="0" smtClean="0"/>
          </a:p>
          <a:p>
            <a:r>
              <a:rPr lang="en-US" b="1" dirty="0" smtClean="0"/>
              <a:t>Anton </a:t>
            </a:r>
            <a:r>
              <a:rPr lang="en-US" b="1" dirty="0" err="1"/>
              <a:t>Pann</a:t>
            </a:r>
            <a:r>
              <a:rPr lang="en-US" b="1" dirty="0"/>
              <a:t> </a:t>
            </a:r>
            <a:r>
              <a:rPr lang="ro-RO" b="1" dirty="0" smtClean="0"/>
              <a:t> în </a:t>
            </a:r>
            <a:r>
              <a:rPr lang="en-US" b="1" dirty="0" smtClean="0"/>
              <a:t>"</a:t>
            </a:r>
            <a:r>
              <a:rPr lang="en-US" b="1" i="1" dirty="0" err="1" smtClean="0"/>
              <a:t>Năzdrăvăniile</a:t>
            </a:r>
            <a:r>
              <a:rPr lang="en-US" b="1" i="1" dirty="0" smtClean="0"/>
              <a:t> </a:t>
            </a:r>
            <a:r>
              <a:rPr lang="en-US" b="1" i="1" dirty="0" err="1"/>
              <a:t>lui</a:t>
            </a:r>
            <a:r>
              <a:rPr lang="en-US" b="1" i="1" dirty="0"/>
              <a:t> </a:t>
            </a:r>
            <a:r>
              <a:rPr lang="en-US" b="1" i="1" dirty="0" err="1"/>
              <a:t>Nastratin</a:t>
            </a:r>
            <a:r>
              <a:rPr lang="en-US" b="1" i="1" dirty="0"/>
              <a:t> </a:t>
            </a:r>
            <a:r>
              <a:rPr lang="en-US" b="1" i="1" dirty="0" err="1"/>
              <a:t>Hogea</a:t>
            </a:r>
            <a:r>
              <a:rPr lang="en-US" b="1" dirty="0" smtClean="0"/>
              <a:t>", </a:t>
            </a:r>
            <a:endParaRPr lang="ro-RO" b="1" dirty="0" smtClean="0"/>
          </a:p>
          <a:p>
            <a:r>
              <a:rPr lang="en-US" b="1" dirty="0" err="1" smtClean="0"/>
              <a:t>şi</a:t>
            </a:r>
            <a:r>
              <a:rPr lang="en-US" b="1" dirty="0" smtClean="0"/>
              <a:t> </a:t>
            </a:r>
            <a:r>
              <a:rPr lang="en-US" b="1" dirty="0"/>
              <a:t>la </a:t>
            </a:r>
            <a:r>
              <a:rPr lang="en-US" b="1" dirty="0" smtClean="0"/>
              <a:t>Ion </a:t>
            </a:r>
            <a:r>
              <a:rPr lang="en-US" b="1" dirty="0" err="1"/>
              <a:t>Barbu</a:t>
            </a:r>
            <a:r>
              <a:rPr lang="en-US" b="1" dirty="0"/>
              <a:t> </a:t>
            </a:r>
            <a:r>
              <a:rPr lang="ro-RO" b="1" dirty="0" smtClean="0"/>
              <a:t> în </a:t>
            </a:r>
            <a:r>
              <a:rPr lang="en-US" b="1" dirty="0" smtClean="0"/>
              <a:t>"</a:t>
            </a:r>
            <a:r>
              <a:rPr lang="en-US" b="1" i="1" dirty="0" err="1" smtClean="0"/>
              <a:t>Nastratin</a:t>
            </a:r>
            <a:r>
              <a:rPr lang="en-US" b="1" i="1" dirty="0" smtClean="0"/>
              <a:t> </a:t>
            </a:r>
            <a:r>
              <a:rPr lang="en-US" b="1" i="1" dirty="0" err="1"/>
              <a:t>Hogea</a:t>
            </a:r>
            <a:r>
              <a:rPr lang="en-US" b="1" i="1" dirty="0"/>
              <a:t> la </a:t>
            </a:r>
            <a:r>
              <a:rPr lang="en-US" b="1" i="1" dirty="0" err="1"/>
              <a:t>Isarlâk</a:t>
            </a:r>
            <a:r>
              <a:rPr lang="en-US" b="1" dirty="0" smtClean="0"/>
              <a:t>"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SEhUUExQWFBQXGRsXGBgYGB8YGxkaHB0aGBwdGBwYHyggGholGxwcIjEhJS0rLi4uHCAzODMsNygtLisBCgoKDg0OGxAQGzckICQ2LzQ3LCwtNCwsLC80LCw0LC80LCwsLCwsLCwsLCwsLCwsLCwsLCwsLywsLCwsLCwsLP/AABEIAQgAvwMBIgACEQEDEQH/xAAbAAACAgMBAAAAAAAAAAAAAAAEBQMGAAECB//EAEoQAAECAwQHBAQLBwIFBQAAAAECEQADIQQSMUEFBlFhcYHwIpGhsRMywdEHQlJUYnJzk7Lh8RQWIyQlNZJTYzREgoOiFTNDs8L/xAAaAQADAQEBAQAAAAAAAAAAAAACAwQBAAUG/8QAMxEAAQQABAMGBgEFAQEAAAAAAQACAxEEEiExE0FRIjJhcYGRFKGxwdHwUgUjQuHxYiT/2gAMAwEAAhEDEQA/ALzqfqtY51hs02bZpUyYuUla1rQFKUpQcqUTUkmrw4/cvR/zOR92I1qF/bbH9gjyh/GLkg/cvR/zOz/dj3Rn7l6P+ZyPuxD6MjlyRfuVo/5nI+7EZ+5Wj/mcj7sQ5tVoTLQpazdSkFSjsAxgTROm5FpClSVhYSWNCGJrmI2is5Wgf3L0f8zkfdiBrZqhYAKWOQP+2mDZGs1nmTZkmXMBmIKgpLEeqbpZ8WOyE1s1ts59J2z/AAyAvsqo5uhqVq8NZGSdUtzjsEutOrNjDtZpQ4IHugFerll+byv8RHc7W6zH45/wMZatPSUJSpSj2wFAAEljg4y5x6DGsrkgOfoupWrVlP8Ay8r/ABEHStVrHnZpP+AiHROm5U57hqmpBDFutkF6H0/JtBUJai6cQQxbaN3v3wL2t5BAXOC7TqpYvmsn/Ae6JDqpYfmkj7sR1oXTkq0oKpT3QbpcXS7BXtiDTOssqzKSmYFlSheFxINHIzIrSJ8nglW8upSDVSw/NJH3YiVOqVh+aSPuxA2htZJNpUUy7wUKlK03Szs9HdvdGaM1vkTp3oUXr3aZRAuqu/JN4k4PhlAlngiGcHXkijqjYfmkj/ARLK1RsHzSR92IC0nrXJkT0yV3wTdN5hdAU4Dl3y2RKdZkJtSLMyytQe9S6KKVUu79k943xnD0VDLKZDUvR/zOR92I3+5ej/mcj7sQJoDXKTaJ65DKQtJIF5mVdLG6xxzalIO1b1kRbDOCEKR6JQSbzVe9gx+jCSwhOorj9ytH/M5H3YjP3L0f8zkfdiH0ZALEh/crR/zOR92Iqnwn6v2Wy6PmTrPIlyZqVIurlpuKDqALKFQ4JHOPSYpHwy/2qd9aX+NMcuTjUL+22P7CX5CH8INQv7bY/sEfhh/HLVqMjRMRrW0aAhc6lTvhV0r6OzJkp9aca/VQyj3m6O+KnqtpWXJtxTJJ9DNSlFQ3bAcZ/KvN9aPQdKaOkzJqZq0XpiGuqc0YkhhhidnlCzS1glTlJUtIUpPqlyGq9CDFsTQRSSZxVLz1cuZ+02mdKLLkzlrYYkFan8Msw8F6rTRMm2hSgDfZRBqHcnOmMWiXYZctS1pSApZJUa9okkl+ZeILPo+XLJKEBJOLdbYsZFRBQPnBBCr1hlJNvmC6LrGjUwTllGpikS9IEzWCW7BOA7IA5etzixS7GhKzMCRfNHGOXXdG7XZUTABMQFbHGHCDyJfHF+FUq5Y1hWkFqlEXLpJKcGuAHce3CzRcuZLQbTLxlruqG1BAJ5beRyi62WyolhkICQcQAz+2JLNZUIBCUpSDiAGfKsYYuq34gdOiVfB6tpCx/ud/ZTEGtylftlmuG6rshJORvsD3tFgs0hEtwhISCXoGrhHcyShSgpSEqUlmJAJDFwxMDw9KQcYcQvpV61WNdkE61TJoXOWChN0XQCtg/EAZZDfCBC1SUWeYmVMQqWq8VkMFuXSAfqht7x6FNlpWGWlKwMlBx3GJFpSoXVJCk7CHFN2EYY0bcRW4tU7T8tNptssP2ZkpJBG8LI5YUgbQi5g0hITN9eXel7aBC2rnQ47Gi9S7JLBBCEAigN0OBu2YwVLsqLwVdTeHxmrwfrxhbmgJrJxVLzqwaOmTJlqmySROs8z0iQM+1McD6XZcbWIzi5fBOg/zKjisoUW33z7Ystgs6ElwlIfFgz8SMYcWeWkeqAH2ACJJX6UnCTMpoyMjIlRLIpHwy/2qd9aX+NMXeKR8Mv8Aap31pf40xy5ONQv7dY/sJflD4wh1C/t1j+wR5CHxjlyjmKaAp87fEtqm49dZQqtU2HxstSSO1Si2afuzJiCn1cC9Cpnbc9YBt2lDdQU0UoXiHFABtOMFzrMglTiq2Kt5HOjboFNmQC90GgAetBhjFAw8+oDhr8tfLorm4jANLTkNjfmD2fPTXX05XQhtNsISFJYhQoKuScg0RqtCwUhk3lBRNSwbCOv2VFGGFMTTx6eOTKQRkQN+D84o4c55jlz9+XP5IBLgQAMpO+pGuxy/51ppfXw5xHSBN2gBJIOJw2NjGKthMsqNCSyWLPv3RMkIo12mGFBGhLQ+Ad355xnBxH89xXyGv1/dERxGB0qI6G/Sya36UOfPzUSLYq5eobpZWJo+IaJk2z1zS4kM4xJxy6rG0JTWgrj+cSJQhrrJbFqN1nG8OUUM42+eoH2vxCW6bCOJPDOp9gaJ57iiG+B12Q0i3EIW7FSQCKkhmG+JJNvJUlJABrepucNXAwQUoUcEkkNkXGzfE0uSk1YEig3d2HCFiKYV29vnrf0RvxOEOY8I2b9Dlr2uz4eiBkW1RErDtkg8tmyJrFbLyCVFN5yAMPDGCUypYALIASaYBjm2yMVJlINQhJ5A8s4Fge2i59/8H3BWSSYaQENiI6UPFxr2IHohNG21a7pURWjMke294QbNthTOQlwEkEl928xi5cqWxIlo2EgDrCMnz5YYqUmuBJHgeso4NIZlL9RWv71XSSQvlzsjOUggADnrVdSPsi5ukigqDgC44J2131jjRusEwmzhRH8QLvUbDBtkcotUspc3CnbRvdHZQkspLGjpwPdyzhZgLj3v2x/z1RCeJra4eu1nrlI97IcfJWROkRG06UDxU51oI629GB/27fDfgwpmvV6RbknrrOKf8MM4HRc4A/Gl/jTHErSNawm+Ei03tHzB9JHgsQmTDZRaaCrvqF/bbH9jL8odTVtCXUP+22P7BHkIaTz5eMStXPNBAWldOq49d8K56uuuuMM56XhBM0iFLKAkkhQSTeSHO1iXPKK43tZVqdsMkt5Bdb+CD0vJKgAB8YPlTAwvKJgKyzlgkHbvqca/rDRNsStZQAaOxOCmoW5wtVpAKIF01LYinKDdwHODy+ient08V6MBxUcZi4QIGpveib688uo8OoQ6JakuCzKGRz5xzJRWoo1Xb2cM47m2ihLHFvOIvTOSNkHHDh8zQHeQ87PTwKZLicXleXMAvcjqKF776tW0S6KDBy7c4yVLIILAsngx30rEKZx3dcol9M1Y0R4YjO0938+S18+MByObfE5X4V103tS2eQoEEgF/WriDx2QRZ7MxX2Q5Ju+PdA0u10BYYt7oLVart2j3iBjGMiw4bmBsD7iunr5oJp8a52QtALtNP/JvrWm3louJejlH0fxboNRkXJDbawz0PZFICrwDlZNOHhwgVNvZYSpLB2ckim0Fm5PBiLbN9L6L0aL12898+rh8nGmEJHAjdbSbGnPpXTwXTuxs0ZY9oAIzbgaZi4myep+iDm6EmKlKSD2ism64usXrg7wTP0XMvTSlKFiZgSap8DThuiZWmFhCpolj0SVXT22UagOAzYkZxzbNPFK1pCUkJus5LqvAFgwIGOcSkwt/fP8A2qGn+ovdWUHfp1ZY0N2CG++uiiOiVoKFJIW0v0ZcsQdqSQfKIJmiZrS3ukpKyWN3FmYhONKmHc3SFwm8lmliYQ9XoG8cYiXb1XpIUlN2aKFJqlg9doq3fBf2ttf0j7pbZsbo7KOfro6+fQnZK59gmKSlJIABcuSsnZiA43Psiax2WZKQQSGfstsO2JJduvTLtLinCCMS20PniIX/APq8xd1LJ7SilmIoN5LbKQ9kkLXB4J6fTl7JckWMkjdEWgAdr6m79CDZ02XVsmElzAZXGImrWSwoFNQb+NIZSNGv17Y9COZkjbCgmgfhzlful8tZ674Wa7zHsMwfSQf/ACHXfFwlaMHXVYrPwiWa7Yph3o/EICZwMbvIoWPsq/ajf22yfYI8oZzOuus4VajH+m2T7BHlDObOAjxeMxp1Ka5jnbBQTYT/ALEhPpCCXWXejg19V8MYLtdpTtHXXWS51LPYr7PyjWYzDk9o7eC0QYhjSWjQ7oZGjZKSkXwlSHIdRJYYulqBtjQunosqaemWsAuyU0fa5Ig212MkEZH1jmrjsSNkJ7TYiOHuiATZ3GjQ5AAfhei2eUbuJPn5/k+64n2yzA9mXNUXdlLCRjsAJrWALTago9iXddmAUVcg+fvjiemp3Yn2Dr8rfqToBv5iaK//ABpOX0iGxYht1c4OR7Ym5iT7rTiJOv7p+B7IO1avTEyitYHpCb91NEgYlIHyhj4ZQiVWPUNJTGlkgOaBPEkAeJ6wig6w6O9FMJHqqJI+ic0+0bmij+j4sPuGTnt+PuFNiHyGpQdR+/6QssDixfntgyWkFnyLiudNm/lC2WqDbOuPoxFGG1QpRSYiVzsxcb+l/RNrJYUGrZ3mcs4zYUy2Q4k2ZF8TG7V269cMWbDnCmxTOsocyVdd2+JZI2VbQPRJdiJrpzj035dFpWh5BN4oxN4hzdJ2lLsTEszR8olZKAStgqpq2GdG3ROgxLdiPK0ckfxM5/zOnifD8D2CgOj5bhQSPVuVJPZ2MYjXouUMEAUIzLA0LF6Y5QaKb43eHPoRmUdF3Hl/kfcpevR8u4kXB2fV3EYb4BVo1DNcDO+GB21z3w7XWFNq0jLTQdo7sBzzjeKyMdpE12IkNMcT6n96qBOiZbvcS7u7DHGGCENA6bUoh/RqA4FvKsSCe+II74ScfALr5BMdhsTJWc35m6Uoiq/Cgj+nzD9KX+IRahMJwHCKp8KBfR8zH1kfiETN/qJe7Jl3TfgcozXsjdVtKhFhswY0lJGWzeYltOnvonmR7IrOhJyhZZNP/jT3ARIm+tQCQCSdm3CJnxWTa9yKOANBJ+aaSbaucsIQip395i52GwplSwnvJzJ2xDoDQ4s6O0xmEdo+wQeXKq0SK8Tv2R5mIcCaGyixEwecrNvqoZ9lB6xit6Ys7Pl1sizLtAcjp9ndAKrJ6ZVfUGO/cPbCYnlpsqYbqtaC0B6Q31B5aSwGLnaah0h3O2LxLlsMnzLM5Zn8I4siUgKuhu0QeI7PcwAiYwySV0rtVpKEtSQQQcPcX8IWaZsgnIKTQ7dh+Ke+nAwfa1QmmW1iRs7j11nDo2uBDm7hPY2xqqUzKKS4ILF8Qx49NHE2ao7QNgGVDswxxhzrFZwWnJ23V8WoTxHlCiWvrrhHtHFSTNBcfRMjw8bdQprEVp9W8H7jxyhz+1TqdpqYClcMfGAbNUOkh8WiVVodQvUiVz3p/DjJsgH0Vh0bbVMy69bc47maQU5wHW+EiQRVJeJpducMrpoWZJarMfdD8NCTmygpqjSChm8bnW45KLwrWpqggikDzbTy8ITb9rTeBFuG/JGWi1FWJfjEmi9FemZSvU8+EQaDsvplEq9RLONp2eEWM21KQwHIQqaYt7Ld1JPKG9hoXU6UAlhQBmakIrahVQCRV6EvlDhVrB48eMCzAC/f117YRCS06qRuir8xCip3IZmYnMDZ3wm16Qv9hmFSlGqBUuPWHXKLmLOPPrr9EHwlygNGzfrS/wAQj0YpLc0Uid3SoNFyQmw2dSqD0STybroxbtVtEejSJq0tMI7I+SnLm3uhNYLFf0XZCP8ARlk8Lp9rRmr1tnJK0GYbiU3g9bodqPlnFU7HuZ2EQ7TaCukyYNrAZYP17oUaS0n8UGmf5Rlh0qtaQqhBcVoaEgu28RKm2BYIuILUOYcVw4HDfHkOheDZatEZCB0eVTTndFCc65cfIbYsEkC6LtBuhfoiQllNS7MOGHqty9Ywp1n1o/Z1+hkJSuccXwS9QGzUcWcMKnGOMJe6ggfQU+t+tCbEgBIC5q3KU5AYFSmqz98eZW3Wy2TFXjPWnYEG4OQTBOlbNNtEwLnLBUQzuKCpAYNRyaww0NoqVKRaVLTfmej/AIQq4JTOCtwcZnBso9KKOKFlkWUoSgmmrnVbWqcqYJc5ZmJNAVVI3vid8WPSK28qCPO9XEEz0t8mZ+BXtj0zSVn93thkzGteKVkJtuqr9rtxQhQYKCwUEEniDTMGEPpNnXd08N9KyqB3Zx5GFxkp3wbC1qpjhc8aFcy7QRgW8OqQfKt4NFjc7Rkiwywm8o0yrHE2XKUk3CxOD4PHFzXIjA8aruZaizylv7PGAha2IIFw+B3EDEUMFq1HtEtPpUTUPiQlzvNUjEYMBCk28ghE9BQujEhscHHdXygsra7OqnjeHmn6XzTaRpQKGNQWIG3HujUy2dd0IbIl1qUk9mgI2vs3gMW5QelcpWC8+HWcBw2A7KpoeRqR77plYtLrlnslgogEHi0WycRv4vFIFjS73j1WLmR74nlYxxBASZYHNPaCSTdOKSaBLGtXNO8R3K1kOBlh9ym2bjvhHb1Moh6VA4A04xChTnrrCKW4aMt1CkdVq2SNPg4oI4EHL3wP8JC30ZMIeplnD6Sd++Fllxht8IMptDzDsMkf+QjOCxrhQQuAylWXVSVe0XZPsE9133gHlAuj7IBNmDag+KgPfDDUwPoyyfYI/DEUj/3ls1UKDna4xh52KGLZLtTVPIW/xZsweN72wPqxaiqbaEH4vo1f5JD83Dw50VYBIRMSHIUtS6s/aA2UbLKE2rVkVLtNoUoMFplNyDGmTEQhwBzJwJ0Vp0KXEzdMV4AR4+m0zFKmTziok54k1bhhHr+hFUXtM1UeV6ZSUlMlDFQ7JA+UCx4VGcLiGpHVSz2TSG0XImTiVFYRLSXUoniabTuhzaFpRd9Sj9ssLwNQVMKs4DO2BypvRWjErs5SDUrcvUEsCHGfZ8X2QHpRchITJUspKQQtaAwJIFaUa8kOKQ1wDnUncBoZ5811qTKSbSooDi+EgnNJC1cnUhJ8IvluA64x55qEWnF8QuX5TBF40lam65ecBMO1SfAKakemU0H1vYYWyF9cKxNpS0ulhi4gaXLLOotx66rBhui5zhasNjtN9LYM3t5wXMIulwH3gFt+8itM4Q2dxVJdusoYo0ibpo6moNpyfCEPisrgdE81bTJUlUyVVK/Vdnu4VAqlyDQ4Nxiia/2N5hmEiiQEjaXr+Lzxh9q1bRZ/4apSPSzCSCkgKKWvfxCHchV5jvAgfWTRRmSlLUxmA3hkABW6MwCHrzpRmNOV6ANLmnRc6mygLKm8ipUpRJD3gWYh8iGEdaT0NJmLSpQavaSgMFH6WY3kYwEjTtBeSU0anaGHf5xn/qqV1SQTQ7x7oDhvzF21pgoCk2tMmWUqNxOD4B3D7togyWp+us4r/wC2Ag8D3GGNltLtXx62x2SgjzWqrpFZvHbXi7k1G2GsuwS13jeUmYtKVqcXQCt1XQDk5w4Qj0uslXYOBJpxencIIsltmTFIEwsLzuRUkYOdsWs2Uzu8i7IvLMUOVRDjX1YOhpuGMnD6yYSzUn0hIzY40hlrnMfQ84bDJ/G0A/QtQv7hVm1S0tLRo+yAqqJKHABJ9VohlWselJCnpk/u63Qq0BK/kbNs9EjxA8Y59IUKwfL2wR2WsaAE+Xbt/XONC2g9c+uMITbQc2Ow4xybSet8TlqcCrTomf6/1ypuIaK5rPo0XwpKwAVFQBUlKgXvUK1CjuaB8ogmaVMmXMViT6u8mg40BisTtIrmLE1arygyS7NdpQAUZyMoxsZLrQPY1/nuidE25RLJXccEEAAhWLPSh3jZAkvRiAO2pzVJbIVAPHDbB1ultMC5YBolQA+Sq8W4hQI4MIiVaJUwgkkHP8xtittWgINC0RoYiUZipYvTEkKKCWvISCaUPaBemYNKwWvTBmhZKGSBiHUH2GmQzwhTZlhK/SYpSQktmDjXmPGO5v8ACmqQ59GoAjeku2VaMOULkbzC0yFkZpEInBS2OLvWhjm1WWYpZcFIGaqBm83y3RNNtgv3wlz5YYcwI5ttuTOqVFJ2Pj5wDS47ClL8Q47BNtT9CemmLKppKEXXCaOVXgA5yDY4ndGtZpiQbslCUyi4vsVLVUgspT3RwqwypA+qs2bLm3JMwJ9KyS4cFnINRiBe5R3rdPJnzUhRVcLBy/augmmALnIQObt5SVRFZolE6v6NF1Exg5PpK5pBuDwCz/1CGGsDqkzEpIcJdTZJGPBxQcc4stk0VLEqWhSEqCEhIBALMAM440xYUfss5CEpQChXqpAq2wDdHmDGW7bn90TZqFUvKJwegDuw54YeEXO16kJRZ7yLyrQlL4slWakhOAGLHF2iooHbSrJJCm4G9HsSJoOFRjFGOnfFkymls1grxZFoPn4OIZ2GcXS2zzb3GGOu+hSiaqclPYU140oovgPk4DjxJhDYlxbHI2WMPC5jrU1nSxLYO2OFS1CINleHKA7Nirj7fKD7OnCEy7q+IdkIhElJegGXZoengXXA/wBKtQ2Kk/jaGElOPEeyFuuIbRlqH05X44GIkuASMW0ZCQrHqzZ30fZTtko8hA9tke+G2qSP6dZPsEeXX5xzbZXhDHyUUmIZmqnW2X4boCE9Sc3/AEh7bpEJ50uCZICmmNA221XyKMBTicX8YCIqR8obM+iYKnSW7TEOS++pYvygYntJ5+WcN5aKGJ3/ANA86TqwzgtEsED1SOLF68HpzgK32GrhLmpIAyGYO3BxnHeiD/8ArvChD+zynq8Ke8tfYVvDDmUUmk2YCRdbEE7cf1iS0LSJEqaWvpBQeGKe7td8EISybuwlPIFk+DRFJkiYmYhg6Tersz8DBROsm0uZnZAShOlVZB9wgtMlM2qhdLcY0bOU0Zt0GWSzkO4xoA2JNGhhcK0S24drdSnepWgL830yln+EoXGZyrEvuulm3mF+tjC1Tz9JJP8Agh4vWr+hE2ZJKSoqWE33wcbBljh74861qnBU+adq1DuFz2R5sEplxDnXpX4XNNuJXrcpTgHbGTUuCMYjsaWQkbAPKJjHkckpeP2pF2atIFErWkcEqIHGg3xddTdLpWgSVE+klgf9SMEl8yMD35wh1w0eZVoUr4sztA7/AIw76v8ASivybUqRMRMQ7hw14pvPRnSXFT5ZCPbfE3EwAjdUOGeO17Da7KmakpWLyVBiN0eVaRsYkTly0kKCTQg4DFjvAYHeI9L0Jb/TSkrCSlKgCHVePPOmFYrGvdgZaJuAogAZDtEqNKdpQHMbYhwMhjlLDz+qTGacqvZlgO4z3dfpDOzTE5HfhAUgd/X5Q1sksHEPHpSUV6DZC0ImSNlf0hLruptH2hO1UvwXFms9jQcm4fnCP4RbClGj5qgXLo8VA84XEQHhKnkzMIVv1PP9Nsn2CPIRxbVRzqmv+m2T7BHlENvmRkx7SHCN0Sm2cG6rCiamGNrXz668IWzTHR2ryEq0gp0oTsBzzz4F8RlhAuj9GzJqwlCkhWIvqCHwoCrE7nqHibSi2u0oAz7sfDfAS5rg47fF+6LmXl0XhZHsedOatUzV6fZJaDMSC94qKHUEinrlmSBtdsaxuUtx3g9cIsur2mEiySpU1JWShKSCQyvSTFSwg3jXJ9xEVuy2ZIUTfUEqAIDjspqA7hwoVSXq6eZnkN6uXoYcuPZXSpnogsmrgTC+XZA5+rAksJXNUUEpJSXBG1O+D7TZ0GqXmUFHdwMHwGcJZRP7ShXqlZHLLhg0HB3l0zabvqpl2hacRDDViyG02hIJFxHbUHINGa62bseULLTOKCtCu1cJALMTdJc12t5RdbNo+VZZMpSFNNVd/iAh1FQ9UO7p2Jwo+NY6awwgaEoXaihzVg0lpFElExZI7CSoh64OA205R41OmFSw5c50dz6x4uYda2WxU2cUqWlYlulKgkDG6VcSFU2UiXUWzvbEUdgpZeuAZ3O8iJ8PD8NGZHamkoMLRZR1j+EVYB9JJSdlxRG4u4NOETTvhHp2JHa+kungHix6Q1Vs00lSpSQo1JS6STjW6z44xBZ9TLIK+iB+spSvMxFxcJuWG+n6UrMOipeldZZ9taWmSlrwUAkKWp655A50HGJbRqrOEpM01mAXlShUjgcFEDJhmz5+jWTR0uWLqEJQnYkBI8I6m2dg4pGfHFlCJtALOI4bKo6m6woARIWQnBKCxN5yWc4AuWrjtegsmslnC7NNcOyCrYXT2wx4gR55pwiXalmUCgpVeG5frOAcnIYHfkYsuirdIneiRMKjMWlypRLKmJ9cNg4NQGZiGh78KHOErNAdU3h32gqzJ6aGdkPujNN2aWiafR0FKHCuadlWLZggjEtHZldeBioqqwQnMiZ111xhF8I819HzBvR+Ic4aSV9CEnwgK/kJnFH4hAMHbCVKOyVadVl/06yfYo/CIhtyq98S6rD+n2X7FH4REFtHv7vbAy94p+G7oSe0GAJpg+0JgCZR4NiqJQqvW4U2b/d4wPpBfZbaw8RE8sUfbXv92EC2hN+YhA2v7PbDGDM9VS/2sMfL6p3YpS/VcEGVLTgQwCzNGBooFq8IKn2C8XUQVFTkkByS75UrEstNwrGJBu/4gJZO6mUBLnVFak1xfPHZHPvMaXkRgZUQEKRhwp1wgLSUxJZSqEF3g/RsmYoqIa6W9ckbAWDYM0Ca12G7KSp6lRDDDBw3MHHwjoxTrWv7QrmgtOgGYVJwWlK3O1QIPJ3jdq0qpU1ChVMsi4k0wOJYYnPY+QFR504rkSSME3k0yJZQ5MD3HKA+vOlYsLQTqlt2Wxh+vT4RZ9UdYpdlC0zEFll76R2nYdlT4jZsrFWw64Rvdy6/TygJImyNyuWkAiivZbLpiTMUlKVglSQoDDGrblNW7jB0eY6QtDJlLLB5Us0y7KTlhxjmVrJNHZE9e5yDszUCY8U4MuFtXm8YAkEL0XSek5VnRfmrCE4DaTsSBUnhHn2sOvKpxCLPelyzRSj66n2MeyOFTuzBtVoM9V+YozFCgvFwOAwHKF+kpAuEgAEVirD4WNhBdqfks+IFigo7/Px74mlTCGYkXSSGLMaBxvonuECy1OBy4dV/WJEHrvz68Y9IheqKKcWjSBmM4a6SxxoWLDYAq824JFGieQqFMtUGyF9eMTPbRWhOpSuu6E2v3/Ar+sj8QhjJX0YV69rewzOKPxCAaKcEuTuFXPVVP9Osm+Qjy/SIbamsTaqL/p9k+wR+GI7YfdCZu8UeG7qTWhMKLdgB8ryFT7BzhzaTCO0klan4Nu/PGNbor4WZ3gKMxNqxIC5y5pAKUJfjdB9vWwS0TLqSejDTRSxLshKgb0xQQKetUqVxEVYdu5Xf1STQMCc6vraU5reJNdpqe/3w5kyUk4UxxgKzSewkjYD4Via0qKbPNuhzdbFmfOOHafqvPJpuiGVMF8gH2wBrHZ71lKgKoWk4PQukvsAd+UZYlEnHrrp4YTpSpsmbKHxkFtjtTxgj38q5lgZlQ9HVRMl1dr6QMyCdu0ONsQnHHPhm/HBo1Z5xlzErZmrtz/P9YL0jKCVumqVi+lsgSQ1MwxHBoeNtUOgcQEJ15v5Rt+tnDv5uIz8uvDwjZHubrh1geRp8uZekyaAAIamd1RS/h4wi0hKCFhWT137fCGshbykbrw/8n9vjCvThw5xJEKdXmvGcP7hHiUxld0C6UmshttKRJYJroG3PiKc4j0qoXC8a0dpKA1QFl9Uc99K+3zggdeO/bSBrCezzp1xPjBCOvPvior24+6FPLPu54+2C5KsICQacvyidB2wl4TAmcqb13Qt11mPY18U+YghMyFutq3sq+KfxCFN7wQy9w+Sveq03+Qso/wBlA8I1ap3Prd15QJq3M/kbMP8AaR5D3xq0riZ2rimxCmBDzlO8JZ3rq4+wQ4vkVan6d3WMDz7kyvqqyPTDGGAJ8UwjfZ2QEyQKBVXqwzbrwh5ImylT0ygOzKHK8aqp4PuhQb6VhZTVJ7PyeJ90S6uWQlV/ADA7YrFNZSjleZZcxVsWm6xSd2MLdbbepMtEoMCrtLGfZIIBbAE9/fDmzooScBXaaPltih6a0kZ81SyGFEpGxIBZ2xLnxgYhzWO7RpNdG2lKu0Djlm+w74sNllImpUhWC0kGrFjFa0HIBCSRVt2dehD+zTLqgesY57gHhc0EtK8/mIxBY5UwcUocxv4RoIA7+J6pDDT0lKLRNSj1Qp+DgKI5FRFIXg8vc1PDyhwWjUWsbrrryjCOXVOnjY6/Xr3dN114cM45amUgD0aGY4uHdu1nsyp74U6ZLqA8eMM7Ekpll/jKPcAB7IXaW9ZO1x5iJo++fVeQQON6ruxo7YGRo/LxcAwbaUULh8YAWWBIxxFOb98Np4rl7+EbJo60eLjDXWOar1kSzjnhy93hBPXnjEVpn3piCBUgPzxwglKe7rroQ+9FZhnZmaraR139comlxpCYIRL67oW4qkBaSIXa1/8ADL4p84cIlHrd5wt1vlNZFnenzhQNuCyUdg+Sserp/k7P9kny66pEq0BRYlqRxq4j+Ss/2SfKO56POE12imNPYCHtQUkNinrwaA/QpUKFlbD+kFmYU0OEQTZaV4UPdWGNQmwglzloLEOIP0TrLLAKVJIIHYYY1PjhAM+YpAN4XhCsoQVJKX2kZ02vD8oI1Us0pbsrXpfWRPo1y5d4KU6S4ZknE88G2GKoVdY7T1w3RwpySdpc+XXLGOSdvQ5wxraCa2613Rtn0sqUgpABrQl6GqgW41yx3wTO1kmKLoZDZY1wevluhHOFD1nv3PziJCseEYWA6pEr3NNA6I0rcu5faesSdsbvdYbT7fKIX4974c40V163ny6q0GqLRAV14b+tkd3vd14iBBN7su5+uUSiZ7+uso5cCjJc5RTdSRQggkuwOVMRj3wGQor7ZBKa0BAcmgrl1WCLIqquA8Hx7x3xCPXVjl7TTd+eLQkaSEBOOEiEQkrW1OD1Tx8O+MXOWQlAKQGIvNXzZ9/ONAdeH5NGLLMqlCMdhplx8oJ40QcNj3APGlqCRJCFDNw3BmOGWB8eRyEeXXW+B5pa6dhFd3qv3E1hlJlwsSEtsp88LYn5W7LcqV1xg6zWY9cYkstkh3YrE+/yy698JJtJtASrH1x4coT/AAgWW7YZh2KR+IR6HZNHRW/hasl3Rc0t8aX+NMExpzApEsrcpCzVOzvYbMf9pB8PfDOwaIlzJ0wTAVMiWzLUkVVNcskhyWHdBGo1lB0dZDtko/DDCyy7tpmj/akk/wCc+OmaWtJCSZbbSAToKxksJZPrfGmEOmig95nBoz4vsMdydA2O6FGShNAohSnKX29ojHeREydHLE0zE3UOV3glSrswEEJvIIupU90lQqWOIMCjV9RQUlaf/bkSwGcD0RclmqS5YGkS53fySyUYdC2T1TKlYsxbFnZtrVaFszQtj9NLSiRZ/RlExa1XAaJKUgA4CqiT9WCZ2if4qcCFT/Tb2TJMs3icypn2uYklaFKSrtjtS5iTTBUxa5hI3OpuUdnP8lmixGrthLNZ5BcXgyUlwcDw3x5jrVZ0SrZaES0hCEqRdSkMA8qWSwy7RJ5nbHqmj9FmXNMwqCiZSJZo1UFZpWie1QbsS8eW68/8facfWR/9Mrrvh+Gcc5F3p+EyN2qRzTQjcREaQ2IjFDo+OEckD9emi5dI0vUpIypuy9+MQkMdnTxtMZ7euuUcsa12xKzrrLHygpNlWDdbngG49GIAnrwiUlR+MrkSPLl1jhvkqYywHtX6JimQlDmrkMS/lkMYCnTRfox2t4db+6L9nfFy289CjROizAZZ9ceuMLbGQbJVcmKDmZGtoKWSocPZh+cdrAmC6xDNeNRvTiA+RjSbO/t8j5eXIu2m8t0JJvAPkzUYufLfzyQnkhw+Uu7Z0QlrLhmJJo2bZncA+PCGNlJwPCkZZNHtU+sTVvIbvOpzhpZ7DR/PdHMZpS7FT8R9jZMNEi9l1WLbYbLCLQ9jIPPr2xb7PLYRvDoqKWSgu0JaKV8Mv9qnfWl/jTF3ikfDL/ap31pf40wwClGt6n602OTYbNKm2mVLmIlJQtClhKkqSGKVA1BBoxgu0ax6OWszP2+WhRSlBuzUgEJKiMXq6jWMjI4gHddaDtWn7D8XSI+/HshHbNYpPxbefv8A3GMjIDht6JgmIFJPaNZyD2basj7ZXvgRetMz55M+9MbjI3I3os4vgola0zfnkz71XsNYXT9JJWSpU28o4kqJJLNUnGgA3RkZGhoGwW8U9FCbWj5Se/n7vZHJtSPlDv4b4yMgl3FKxNpl/LHfEibTL+WnvjIyOXcY9FIm0Sv9RPfx67oIl2uT/qo7x1lGRkct456KdFrkf6yKfSHv63QQi22f/Wl/5CMjIEtJ5oviT0RMq32bOfL/AMh7YMkaRslHtEr/ACG6MjIHhDqu+KPRM7LpWwjG1SR/1jGGknTWjhjbLP8AeJ98ZGQQFITO4phZ9aNHJ/5yzn/uJgr99NH/ADyR94IyMjUokndZ++mj/nkj7wRVPhO1gs1q0fMk2afLnzVKRdlyzfUWUFFkpqWAJ5RkZHLl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WFBQXGRsXGBgYGB8YGxkaHB0aGBwdGBwYHyggGholGxwcIjEhJS0rLi4uHCAzODMsNygtLisBCgoKDg0OGxAQGzckICQ2LzQ3LCwtNCwsLC80LCw0LC80LCwsLCwsLCwsLCwsLCwsLCwsLCwsLywsLCwsLCwsLP/AABEIAQgAvwMBIgACEQEDEQH/xAAbAAACAgMBAAAAAAAAAAAAAAAEBQMGAAECB//EAEoQAAECAwQHBAQLBwIFBQAAAAECEQADIQQSMUEFBlFhcYHwIpGhsRMywdEHQlJUYnJzk7Lh8RQWIyQlNZJTYzREgoOiFTNDs8L/xAAaAQADAQEBAQAAAAAAAAAAAAACAwQBAAUG/8QAMxEAAQQABAMGBgEFAQEAAAAAAQACAxEEEiExE0FRIjJhcYGRFKGxwdHwUgUjQuHxYiT/2gAMAwEAAhEDEQA/ALzqfqtY51hs02bZpUyYuUla1rQFKUpQcqUTUkmrw4/cvR/zOR92I1qF/bbH9gjyh/GLkg/cvR/zOz/dj3Rn7l6P+ZyPuxD6MjlyRfuVo/5nI+7EZ+5Wj/mcj7sQ5tVoTLQpazdSkFSjsAxgTROm5FpClSVhYSWNCGJrmI2is5Wgf3L0f8zkfdiBrZqhYAKWOQP+2mDZGs1nmTZkmXMBmIKgpLEeqbpZ8WOyE1s1ts59J2z/AAyAvsqo5uhqVq8NZGSdUtzjsEutOrNjDtZpQ4IHugFerll+byv8RHc7W6zH45/wMZatPSUJSpSj2wFAAEljg4y5x6DGsrkgOfoupWrVlP8Ay8r/ABEHStVrHnZpP+AiHROm5U57hqmpBDFutkF6H0/JtBUJai6cQQxbaN3v3wL2t5BAXOC7TqpYvmsn/Ae6JDqpYfmkj7sR1oXTkq0oKpT3QbpcXS7BXtiDTOssqzKSmYFlSheFxINHIzIrSJ8nglW8upSDVSw/NJH3YiVOqVh+aSPuxA2htZJNpUUy7wUKlK03Szs9HdvdGaM1vkTp3oUXr3aZRAuqu/JN4k4PhlAlngiGcHXkijqjYfmkj/ARLK1RsHzSR92IC0nrXJkT0yV3wTdN5hdAU4Dl3y2RKdZkJtSLMyytQe9S6KKVUu79k943xnD0VDLKZDUvR/zOR92I3+5ej/mcj7sQJoDXKTaJ65DKQtJIF5mVdLG6xxzalIO1b1kRbDOCEKR6JQSbzVe9gx+jCSwhOorj9ytH/M5H3YjP3L0f8zkfdiH0ZALEh/crR/zOR92Iqnwn6v2Wy6PmTrPIlyZqVIurlpuKDqALKFQ4JHOPSYpHwy/2qd9aX+NMcuTjUL+22P7CX5CH8INQv7bY/sEfhh/HLVqMjRMRrW0aAhc6lTvhV0r6OzJkp9aca/VQyj3m6O+KnqtpWXJtxTJJ9DNSlFQ3bAcZ/KvN9aPQdKaOkzJqZq0XpiGuqc0YkhhhidnlCzS1glTlJUtIUpPqlyGq9CDFsTQRSSZxVLz1cuZ+02mdKLLkzlrYYkFan8Msw8F6rTRMm2hSgDfZRBqHcnOmMWiXYZctS1pSApZJUa9okkl+ZeILPo+XLJKEBJOLdbYsZFRBQPnBBCr1hlJNvmC6LrGjUwTllGpikS9IEzWCW7BOA7IA5etzixS7GhKzMCRfNHGOXXdG7XZUTABMQFbHGHCDyJfHF+FUq5Y1hWkFqlEXLpJKcGuAHce3CzRcuZLQbTLxlruqG1BAJ5beRyi62WyolhkICQcQAz+2JLNZUIBCUpSDiAGfKsYYuq34gdOiVfB6tpCx/ud/ZTEGtylftlmuG6rshJORvsD3tFgs0hEtwhISCXoGrhHcyShSgpSEqUlmJAJDFwxMDw9KQcYcQvpV61WNdkE61TJoXOWChN0XQCtg/EAZZDfCBC1SUWeYmVMQqWq8VkMFuXSAfqht7x6FNlpWGWlKwMlBx3GJFpSoXVJCk7CHFN2EYY0bcRW4tU7T8tNptssP2ZkpJBG8LI5YUgbQi5g0hITN9eXel7aBC2rnQ47Gi9S7JLBBCEAigN0OBu2YwVLsqLwVdTeHxmrwfrxhbmgJrJxVLzqwaOmTJlqmySROs8z0iQM+1McD6XZcbWIzi5fBOg/zKjisoUW33z7Ystgs6ElwlIfFgz8SMYcWeWkeqAH2ACJJX6UnCTMpoyMjIlRLIpHwy/2qd9aX+NMXeKR8Mv8Aap31pf40xy5ONQv7dY/sJflD4wh1C/t1j+wR5CHxjlyjmKaAp87fEtqm49dZQqtU2HxstSSO1Si2afuzJiCn1cC9Cpnbc9YBt2lDdQU0UoXiHFABtOMFzrMglTiq2Kt5HOjboFNmQC90GgAetBhjFAw8+oDhr8tfLorm4jANLTkNjfmD2fPTXX05XQhtNsISFJYhQoKuScg0RqtCwUhk3lBRNSwbCOv2VFGGFMTTx6eOTKQRkQN+D84o4c55jlz9+XP5IBLgQAMpO+pGuxy/51ppfXw5xHSBN2gBJIOJw2NjGKthMsqNCSyWLPv3RMkIo12mGFBGhLQ+Ad355xnBxH89xXyGv1/dERxGB0qI6G/Sya36UOfPzUSLYq5eobpZWJo+IaJk2z1zS4kM4xJxy6rG0JTWgrj+cSJQhrrJbFqN1nG8OUUM42+eoH2vxCW6bCOJPDOp9gaJ57iiG+B12Q0i3EIW7FSQCKkhmG+JJNvJUlJABrepucNXAwQUoUcEkkNkXGzfE0uSk1YEig3d2HCFiKYV29vnrf0RvxOEOY8I2b9Dlr2uz4eiBkW1RErDtkg8tmyJrFbLyCVFN5yAMPDGCUypYALIASaYBjm2yMVJlINQhJ5A8s4Fge2i59/8H3BWSSYaQENiI6UPFxr2IHohNG21a7pURWjMke294QbNthTOQlwEkEl928xi5cqWxIlo2EgDrCMnz5YYqUmuBJHgeso4NIZlL9RWv71XSSQvlzsjOUggADnrVdSPsi5ukigqDgC44J2131jjRusEwmzhRH8QLvUbDBtkcotUspc3CnbRvdHZQkspLGjpwPdyzhZgLj3v2x/z1RCeJra4eu1nrlI97IcfJWROkRG06UDxU51oI629GB/27fDfgwpmvV6RbknrrOKf8MM4HRc4A/Gl/jTHErSNawm+Ei03tHzB9JHgsQmTDZRaaCrvqF/bbH9jL8odTVtCXUP+22P7BHkIaTz5eMStXPNBAWldOq49d8K56uuuuMM56XhBM0iFLKAkkhQSTeSHO1iXPKK43tZVqdsMkt5Bdb+CD0vJKgAB8YPlTAwvKJgKyzlgkHbvqca/rDRNsStZQAaOxOCmoW5wtVpAKIF01LYinKDdwHODy+ient08V6MBxUcZi4QIGpveib688uo8OoQ6JakuCzKGRz5xzJRWoo1Xb2cM47m2ihLHFvOIvTOSNkHHDh8zQHeQ87PTwKZLicXleXMAvcjqKF776tW0S6KDBy7c4yVLIILAsngx30rEKZx3dcol9M1Y0R4YjO0938+S18+MByObfE5X4V103tS2eQoEEgF/WriDx2QRZ7MxX2Q5Ju+PdA0u10BYYt7oLVart2j3iBjGMiw4bmBsD7iunr5oJp8a52QtALtNP/JvrWm3louJejlH0fxboNRkXJDbawz0PZFICrwDlZNOHhwgVNvZYSpLB2ckim0Fm5PBiLbN9L6L0aL12898+rh8nGmEJHAjdbSbGnPpXTwXTuxs0ZY9oAIzbgaZi4myep+iDm6EmKlKSD2ism64usXrg7wTP0XMvTSlKFiZgSap8DThuiZWmFhCpolj0SVXT22UagOAzYkZxzbNPFK1pCUkJus5LqvAFgwIGOcSkwt/fP8A2qGn+ovdWUHfp1ZY0N2CG++uiiOiVoKFJIW0v0ZcsQdqSQfKIJmiZrS3ukpKyWN3FmYhONKmHc3SFwm8lmliYQ9XoG8cYiXb1XpIUlN2aKFJqlg9doq3fBf2ttf0j7pbZsbo7KOfro6+fQnZK59gmKSlJIABcuSsnZiA43Psiax2WZKQQSGfstsO2JJduvTLtLinCCMS20PniIX/APq8xd1LJ7SilmIoN5LbKQ9kkLXB4J6fTl7JckWMkjdEWgAdr6m79CDZ02XVsmElzAZXGImrWSwoFNQb+NIZSNGv17Y9COZkjbCgmgfhzlful8tZ674Wa7zHsMwfSQf/ACHXfFwlaMHXVYrPwiWa7Yph3o/EICZwMbvIoWPsq/ajf22yfYI8oZzOuus4VajH+m2T7BHlDObOAjxeMxp1Ka5jnbBQTYT/ALEhPpCCXWXejg19V8MYLtdpTtHXXWS51LPYr7PyjWYzDk9o7eC0QYhjSWjQ7oZGjZKSkXwlSHIdRJYYulqBtjQunosqaemWsAuyU0fa5Ig212MkEZH1jmrjsSNkJ7TYiOHuiATZ3GjQ5AAfhei2eUbuJPn5/k+64n2yzA9mXNUXdlLCRjsAJrWALTago9iXddmAUVcg+fvjiemp3Yn2Dr8rfqToBv5iaK//ABpOX0iGxYht1c4OR7Ym5iT7rTiJOv7p+B7IO1avTEyitYHpCb91NEgYlIHyhj4ZQiVWPUNJTGlkgOaBPEkAeJ6wig6w6O9FMJHqqJI+ic0+0bmij+j4sPuGTnt+PuFNiHyGpQdR+/6QssDixfntgyWkFnyLiudNm/lC2WqDbOuPoxFGG1QpRSYiVzsxcb+l/RNrJYUGrZ3mcs4zYUy2Q4k2ZF8TG7V269cMWbDnCmxTOsocyVdd2+JZI2VbQPRJdiJrpzj035dFpWh5BN4oxN4hzdJ2lLsTEszR8olZKAStgqpq2GdG3ROgxLdiPK0ckfxM5/zOnifD8D2CgOj5bhQSPVuVJPZ2MYjXouUMEAUIzLA0LF6Y5QaKb43eHPoRmUdF3Hl/kfcpevR8u4kXB2fV3EYb4BVo1DNcDO+GB21z3w7XWFNq0jLTQdo7sBzzjeKyMdpE12IkNMcT6n96qBOiZbvcS7u7DHGGCENA6bUoh/RqA4FvKsSCe+II74ScfALr5BMdhsTJWc35m6Uoiq/Cgj+nzD9KX+IRahMJwHCKp8KBfR8zH1kfiETN/qJe7Jl3TfgcozXsjdVtKhFhswY0lJGWzeYltOnvonmR7IrOhJyhZZNP/jT3ARIm+tQCQCSdm3CJnxWTa9yKOANBJ+aaSbaucsIQip395i52GwplSwnvJzJ2xDoDQ4s6O0xmEdo+wQeXKq0SK8Tv2R5mIcCaGyixEwecrNvqoZ9lB6xit6Ys7Pl1sizLtAcjp9ndAKrJ6ZVfUGO/cPbCYnlpsqYbqtaC0B6Q31B5aSwGLnaah0h3O2LxLlsMnzLM5Zn8I4siUgKuhu0QeI7PcwAiYwySV0rtVpKEtSQQQcPcX8IWaZsgnIKTQ7dh+Ke+nAwfa1QmmW1iRs7j11nDo2uBDm7hPY2xqqUzKKS4ILF8Qx49NHE2ao7QNgGVDswxxhzrFZwWnJ23V8WoTxHlCiWvrrhHtHFSTNBcfRMjw8bdQprEVp9W8H7jxyhz+1TqdpqYClcMfGAbNUOkh8WiVVodQvUiVz3p/DjJsgH0Vh0bbVMy69bc47maQU5wHW+EiQRVJeJpducMrpoWZJarMfdD8NCTmygpqjSChm8bnW45KLwrWpqggikDzbTy8ITb9rTeBFuG/JGWi1FWJfjEmi9FemZSvU8+EQaDsvplEq9RLONp2eEWM21KQwHIQqaYt7Ld1JPKG9hoXU6UAlhQBmakIrahVQCRV6EvlDhVrB48eMCzAC/f117YRCS06qRuir8xCip3IZmYnMDZ3wm16Qv9hmFSlGqBUuPWHXKLmLOPPrr9EHwlygNGzfrS/wAQj0YpLc0Uid3SoNFyQmw2dSqD0STybroxbtVtEejSJq0tMI7I+SnLm3uhNYLFf0XZCP8ARlk8Lp9rRmr1tnJK0GYbiU3g9bodqPlnFU7HuZ2EQ7TaCukyYNrAZYP17oUaS0n8UGmf5Rlh0qtaQqhBcVoaEgu28RKm2BYIuILUOYcVw4HDfHkOheDZatEZCB0eVTTndFCc65cfIbYsEkC6LtBuhfoiQllNS7MOGHqty9Ywp1n1o/Z1+hkJSuccXwS9QGzUcWcMKnGOMJe6ggfQU+t+tCbEgBIC5q3KU5AYFSmqz98eZW3Wy2TFXjPWnYEG4OQTBOlbNNtEwLnLBUQzuKCpAYNRyaww0NoqVKRaVLTfmej/AIQq4JTOCtwcZnBso9KKOKFlkWUoSgmmrnVbWqcqYJc5ZmJNAVVI3vid8WPSK28qCPO9XEEz0t8mZ+BXtj0zSVn93thkzGteKVkJtuqr9rtxQhQYKCwUEEniDTMGEPpNnXd08N9KyqB3Zx5GFxkp3wbC1qpjhc8aFcy7QRgW8OqQfKt4NFjc7Rkiwywm8o0yrHE2XKUk3CxOD4PHFzXIjA8aruZaizylv7PGAha2IIFw+B3EDEUMFq1HtEtPpUTUPiQlzvNUjEYMBCk28ghE9BQujEhscHHdXygsra7OqnjeHmn6XzTaRpQKGNQWIG3HujUy2dd0IbIl1qUk9mgI2vs3gMW5QelcpWC8+HWcBw2A7KpoeRqR77plYtLrlnslgogEHi0WycRv4vFIFjS73j1WLmR74nlYxxBASZYHNPaCSTdOKSaBLGtXNO8R3K1kOBlh9ym2bjvhHb1Moh6VA4A04xChTnrrCKW4aMt1CkdVq2SNPg4oI4EHL3wP8JC30ZMIeplnD6Sd++Fllxht8IMptDzDsMkf+QjOCxrhQQuAylWXVSVe0XZPsE9133gHlAuj7IBNmDag+KgPfDDUwPoyyfYI/DEUj/3ls1UKDna4xh52KGLZLtTVPIW/xZsweN72wPqxaiqbaEH4vo1f5JD83Dw50VYBIRMSHIUtS6s/aA2UbLKE2rVkVLtNoUoMFplNyDGmTEQhwBzJwJ0Vp0KXEzdMV4AR4+m0zFKmTziok54k1bhhHr+hFUXtM1UeV6ZSUlMlDFQ7JA+UCx4VGcLiGpHVSz2TSG0XImTiVFYRLSXUoniabTuhzaFpRd9Sj9ssLwNQVMKs4DO2BypvRWjErs5SDUrcvUEsCHGfZ8X2QHpRchITJUspKQQtaAwJIFaUa8kOKQ1wDnUncBoZ5811qTKSbSooDi+EgnNJC1cnUhJ8IvluA64x55qEWnF8QuX5TBF40lam65ecBMO1SfAKakemU0H1vYYWyF9cKxNpS0ulhi4gaXLLOotx66rBhui5zhasNjtN9LYM3t5wXMIulwH3gFt+8itM4Q2dxVJdusoYo0ibpo6moNpyfCEPisrgdE81bTJUlUyVVK/Vdnu4VAqlyDQ4Nxiia/2N5hmEiiQEjaXr+Lzxh9q1bRZ/4apSPSzCSCkgKKWvfxCHchV5jvAgfWTRRmSlLUxmA3hkABW6MwCHrzpRmNOV6ANLmnRc6mygLKm8ipUpRJD3gWYh8iGEdaT0NJmLSpQavaSgMFH6WY3kYwEjTtBeSU0anaGHf5xn/qqV1SQTQ7x7oDhvzF21pgoCk2tMmWUqNxOD4B3D7togyWp+us4r/wC2Ag8D3GGNltLtXx62x2SgjzWqrpFZvHbXi7k1G2GsuwS13jeUmYtKVqcXQCt1XQDk5w4Qj0uslXYOBJpxencIIsltmTFIEwsLzuRUkYOdsWs2Uzu8i7IvLMUOVRDjX1YOhpuGMnD6yYSzUn0hIzY40hlrnMfQ84bDJ/G0A/QtQv7hVm1S0tLRo+yAqqJKHABJ9VohlWselJCnpk/u63Qq0BK/kbNs9EjxA8Y59IUKwfL2wR2WsaAE+Xbt/XONC2g9c+uMITbQc2Ow4xybSet8TlqcCrTomf6/1ypuIaK5rPo0XwpKwAVFQBUlKgXvUK1CjuaB8ogmaVMmXMViT6u8mg40BisTtIrmLE1arygyS7NdpQAUZyMoxsZLrQPY1/nuidE25RLJXccEEAAhWLPSh3jZAkvRiAO2pzVJbIVAPHDbB1ultMC5YBolQA+Sq8W4hQI4MIiVaJUwgkkHP8xtittWgINC0RoYiUZipYvTEkKKCWvISCaUPaBemYNKwWvTBmhZKGSBiHUH2GmQzwhTZlhK/SYpSQktmDjXmPGO5v8ACmqQ59GoAjeku2VaMOULkbzC0yFkZpEInBS2OLvWhjm1WWYpZcFIGaqBm83y3RNNtgv3wlz5YYcwI5ttuTOqVFJ2Pj5wDS47ClL8Q47BNtT9CemmLKppKEXXCaOVXgA5yDY4ndGtZpiQbslCUyi4vsVLVUgspT3RwqwypA+qs2bLm3JMwJ9KyS4cFnINRiBe5R3rdPJnzUhRVcLBy/augmmALnIQObt5SVRFZolE6v6NF1Exg5PpK5pBuDwCz/1CGGsDqkzEpIcJdTZJGPBxQcc4stk0VLEqWhSEqCEhIBALMAM440xYUfss5CEpQChXqpAq2wDdHmDGW7bn90TZqFUvKJwegDuw54YeEXO16kJRZ7yLyrQlL4slWakhOAGLHF2iooHbSrJJCm4G9HsSJoOFRjFGOnfFkymls1grxZFoPn4OIZ2GcXS2zzb3GGOu+hSiaqclPYU140oovgPk4DjxJhDYlxbHI2WMPC5jrU1nSxLYO2OFS1CINleHKA7Nirj7fKD7OnCEy7q+IdkIhElJegGXZoengXXA/wBKtQ2Kk/jaGElOPEeyFuuIbRlqH05X44GIkuASMW0ZCQrHqzZ30fZTtko8hA9tke+G2qSP6dZPsEeXX5xzbZXhDHyUUmIZmqnW2X4boCE9Sc3/AEh7bpEJ50uCZICmmNA221XyKMBTicX8YCIqR8obM+iYKnSW7TEOS++pYvygYntJ5+WcN5aKGJ3/ANA86TqwzgtEsED1SOLF68HpzgK32GrhLmpIAyGYO3BxnHeiD/8ArvChD+zynq8Ke8tfYVvDDmUUmk2YCRdbEE7cf1iS0LSJEqaWvpBQeGKe7td8EISybuwlPIFk+DRFJkiYmYhg6Tersz8DBROsm0uZnZAShOlVZB9wgtMlM2qhdLcY0bOU0Zt0GWSzkO4xoA2JNGhhcK0S24drdSnepWgL830yln+EoXGZyrEvuulm3mF+tjC1Tz9JJP8Agh4vWr+hE2ZJKSoqWE33wcbBljh74861qnBU+adq1DuFz2R5sEplxDnXpX4XNNuJXrcpTgHbGTUuCMYjsaWQkbAPKJjHkckpeP2pF2atIFErWkcEqIHGg3xddTdLpWgSVE+klgf9SMEl8yMD35wh1w0eZVoUr4sztA7/AIw76v8ASivybUqRMRMQ7hw14pvPRnSXFT5ZCPbfE3EwAjdUOGeO17Da7KmakpWLyVBiN0eVaRsYkTly0kKCTQg4DFjvAYHeI9L0Jb/TSkrCSlKgCHVePPOmFYrGvdgZaJuAogAZDtEqNKdpQHMbYhwMhjlLDz+qTGacqvZlgO4z3dfpDOzTE5HfhAUgd/X5Q1sksHEPHpSUV6DZC0ImSNlf0hLruptH2hO1UvwXFms9jQcm4fnCP4RbClGj5qgXLo8VA84XEQHhKnkzMIVv1PP9Nsn2CPIRxbVRzqmv+m2T7BHlENvmRkx7SHCN0Sm2cG6rCiamGNrXz668IWzTHR2ryEq0gp0oTsBzzz4F8RlhAuj9GzJqwlCkhWIvqCHwoCrE7nqHibSi2u0oAz7sfDfAS5rg47fF+6LmXl0XhZHsedOatUzV6fZJaDMSC94qKHUEinrlmSBtdsaxuUtx3g9cIsur2mEiySpU1JWShKSCQyvSTFSwg3jXJ9xEVuy2ZIUTfUEqAIDjspqA7hwoVSXq6eZnkN6uXoYcuPZXSpnogsmrgTC+XZA5+rAksJXNUUEpJSXBG1O+D7TZ0GqXmUFHdwMHwGcJZRP7ShXqlZHLLhg0HB3l0zabvqpl2hacRDDViyG02hIJFxHbUHINGa62bseULLTOKCtCu1cJALMTdJc12t5RdbNo+VZZMpSFNNVd/iAh1FQ9UO7p2Jwo+NY6awwgaEoXaihzVg0lpFElExZI7CSoh64OA205R41OmFSw5c50dz6x4uYda2WxU2cUqWlYlulKgkDG6VcSFU2UiXUWzvbEUdgpZeuAZ3O8iJ8PD8NGZHamkoMLRZR1j+EVYB9JJSdlxRG4u4NOETTvhHp2JHa+kungHix6Q1Vs00lSpSQo1JS6STjW6z44xBZ9TLIK+iB+spSvMxFxcJuWG+n6UrMOipeldZZ9taWmSlrwUAkKWp655A50HGJbRqrOEpM01mAXlShUjgcFEDJhmz5+jWTR0uWLqEJQnYkBI8I6m2dg4pGfHFlCJtALOI4bKo6m6woARIWQnBKCxN5yWc4AuWrjtegsmslnC7NNcOyCrYXT2wx4gR55pwiXalmUCgpVeG5frOAcnIYHfkYsuirdIneiRMKjMWlypRLKmJ9cNg4NQGZiGh78KHOErNAdU3h32gqzJ6aGdkPujNN2aWiafR0FKHCuadlWLZggjEtHZldeBioqqwQnMiZ111xhF8I819HzBvR+Ic4aSV9CEnwgK/kJnFH4hAMHbCVKOyVadVl/06yfYo/CIhtyq98S6rD+n2X7FH4REFtHv7vbAy94p+G7oSe0GAJpg+0JgCZR4NiqJQqvW4U2b/d4wPpBfZbaw8RE8sUfbXv92EC2hN+YhA2v7PbDGDM9VS/2sMfL6p3YpS/VcEGVLTgQwCzNGBooFq8IKn2C8XUQVFTkkByS75UrEstNwrGJBu/4gJZO6mUBLnVFak1xfPHZHPvMaXkRgZUQEKRhwp1wgLSUxJZSqEF3g/RsmYoqIa6W9ckbAWDYM0Ca12G7KSp6lRDDDBw3MHHwjoxTrWv7QrmgtOgGYVJwWlK3O1QIPJ3jdq0qpU1ChVMsi4k0wOJYYnPY+QFR504rkSSME3k0yJZQ5MD3HKA+vOlYsLQTqlt2Wxh+vT4RZ9UdYpdlC0zEFll76R2nYdlT4jZsrFWw64Rvdy6/TygJImyNyuWkAiivZbLpiTMUlKVglSQoDDGrblNW7jB0eY6QtDJlLLB5Us0y7KTlhxjmVrJNHZE9e5yDszUCY8U4MuFtXm8YAkEL0XSek5VnRfmrCE4DaTsSBUnhHn2sOvKpxCLPelyzRSj66n2MeyOFTuzBtVoM9V+YozFCgvFwOAwHKF+kpAuEgAEVirD4WNhBdqfks+IFigo7/Px74mlTCGYkXSSGLMaBxvonuECy1OBy4dV/WJEHrvz68Y9IheqKKcWjSBmM4a6SxxoWLDYAq824JFGieQqFMtUGyF9eMTPbRWhOpSuu6E2v3/Ar+sj8QhjJX0YV69rewzOKPxCAaKcEuTuFXPVVP9Osm+Qjy/SIbamsTaqL/p9k+wR+GI7YfdCZu8UeG7qTWhMKLdgB8ryFT7BzhzaTCO0klan4Nu/PGNbor4WZ3gKMxNqxIC5y5pAKUJfjdB9vWwS0TLqSejDTRSxLshKgb0xQQKetUqVxEVYdu5Xf1STQMCc6vraU5reJNdpqe/3w5kyUk4UxxgKzSewkjYD4Via0qKbPNuhzdbFmfOOHafqvPJpuiGVMF8gH2wBrHZ71lKgKoWk4PQukvsAd+UZYlEnHrrp4YTpSpsmbKHxkFtjtTxgj38q5lgZlQ9HVRMl1dr6QMyCdu0ONsQnHHPhm/HBo1Z5xlzErZmrtz/P9YL0jKCVumqVi+lsgSQ1MwxHBoeNtUOgcQEJ15v5Rt+tnDv5uIz8uvDwjZHubrh1geRp8uZekyaAAIamd1RS/h4wi0hKCFhWT137fCGshbykbrw/8n9vjCvThw5xJEKdXmvGcP7hHiUxld0C6UmshttKRJYJroG3PiKc4j0qoXC8a0dpKA1QFl9Uc99K+3zggdeO/bSBrCezzp1xPjBCOvPvior24+6FPLPu54+2C5KsICQacvyidB2wl4TAmcqb13Qt11mPY18U+YghMyFutq3sq+KfxCFN7wQy9w+Sveq03+Qso/wBlA8I1ap3Prd15QJq3M/kbMP8AaR5D3xq0riZ2rimxCmBDzlO8JZ3rq4+wQ4vkVan6d3WMDz7kyvqqyPTDGGAJ8UwjfZ2QEyQKBVXqwzbrwh5ImylT0ygOzKHK8aqp4PuhQb6VhZTVJ7PyeJ90S6uWQlV/ADA7YrFNZSjleZZcxVsWm6xSd2MLdbbepMtEoMCrtLGfZIIBbAE9/fDmzooScBXaaPltih6a0kZ81SyGFEpGxIBZ2xLnxgYhzWO7RpNdG2lKu0Djlm+w74sNllImpUhWC0kGrFjFa0HIBCSRVt2dehD+zTLqgesY57gHhc0EtK8/mIxBY5UwcUocxv4RoIA7+J6pDDT0lKLRNSj1Qp+DgKI5FRFIXg8vc1PDyhwWjUWsbrrryjCOXVOnjY6/Xr3dN114cM45amUgD0aGY4uHdu1nsyp74U6ZLqA8eMM7Ekpll/jKPcAB7IXaW9ZO1x5iJo++fVeQQON6ruxo7YGRo/LxcAwbaUULh8YAWWBIxxFOb98Np4rl7+EbJo60eLjDXWOar1kSzjnhy93hBPXnjEVpn3piCBUgPzxwglKe7rroQ+9FZhnZmaraR139comlxpCYIRL67oW4qkBaSIXa1/8ADL4p84cIlHrd5wt1vlNZFnenzhQNuCyUdg+Sserp/k7P9kny66pEq0BRYlqRxq4j+Ss/2SfKO56POE12imNPYCHtQUkNinrwaA/QpUKFlbD+kFmYU0OEQTZaV4UPdWGNQmwglzloLEOIP0TrLLAKVJIIHYYY1PjhAM+YpAN4XhCsoQVJKX2kZ02vD8oI1Us0pbsrXpfWRPo1y5d4KU6S4ZknE88G2GKoVdY7T1w3RwpySdpc+XXLGOSdvQ5wxraCa2613Rtn0sqUgpABrQl6GqgW41yx3wTO1kmKLoZDZY1wevluhHOFD1nv3PziJCseEYWA6pEr3NNA6I0rcu5faesSdsbvdYbT7fKIX4974c40V163ny6q0GqLRAV14b+tkd3vd14iBBN7su5+uUSiZ7+uso5cCjJc5RTdSRQggkuwOVMRj3wGQor7ZBKa0BAcmgrl1WCLIqquA8Hx7x3xCPXVjl7TTd+eLQkaSEBOOEiEQkrW1OD1Tx8O+MXOWQlAKQGIvNXzZ9/ONAdeH5NGLLMqlCMdhplx8oJ40QcNj3APGlqCRJCFDNw3BmOGWB8eRyEeXXW+B5pa6dhFd3qv3E1hlJlwsSEtsp88LYn5W7LcqV1xg6zWY9cYkstkh3YrE+/yy698JJtJtASrH1x4coT/AAgWW7YZh2KR+IR6HZNHRW/hasl3Rc0t8aX+NMExpzApEsrcpCzVOzvYbMf9pB8PfDOwaIlzJ0wTAVMiWzLUkVVNcskhyWHdBGo1lB0dZDtko/DDCyy7tpmj/akk/wCc+OmaWtJCSZbbSAToKxksJZPrfGmEOmig95nBoz4vsMdydA2O6FGShNAohSnKX29ojHeREydHLE0zE3UOV3glSrswEEJvIIupU90lQqWOIMCjV9RQUlaf/bkSwGcD0RclmqS5YGkS53fySyUYdC2T1TKlYsxbFnZtrVaFszQtj9NLSiRZ/RlExa1XAaJKUgA4CqiT9WCZ2if4qcCFT/Tb2TJMs3icypn2uYklaFKSrtjtS5iTTBUxa5hI3OpuUdnP8lmixGrthLNZ5BcXgyUlwcDw3x5jrVZ0SrZaES0hCEqRdSkMA8qWSwy7RJ5nbHqmj9FmXNMwqCiZSJZo1UFZpWie1QbsS8eW68/8facfWR/9Mrrvh+Gcc5F3p+EyN2qRzTQjcREaQ2IjFDo+OEckD9emi5dI0vUpIypuy9+MQkMdnTxtMZ7euuUcsa12xKzrrLHygpNlWDdbngG49GIAnrwiUlR+MrkSPLl1jhvkqYywHtX6JimQlDmrkMS/lkMYCnTRfox2t4db+6L9nfFy289CjROizAZZ9ceuMLbGQbJVcmKDmZGtoKWSocPZh+cdrAmC6xDNeNRvTiA+RjSbO/t8j5eXIu2m8t0JJvAPkzUYufLfzyQnkhw+Uu7Z0QlrLhmJJo2bZncA+PCGNlJwPCkZZNHtU+sTVvIbvOpzhpZ7DR/PdHMZpS7FT8R9jZMNEi9l1WLbYbLCLQ9jIPPr2xb7PLYRvDoqKWSgu0JaKV8Mv9qnfWl/jTF3ikfDL/ap31pf40wwClGt6n602OTYbNKm2mVLmIlJQtClhKkqSGKVA1BBoxgu0ax6OWszP2+WhRSlBuzUgEJKiMXq6jWMjI4gHddaDtWn7D8XSI+/HshHbNYpPxbefv8A3GMjIDht6JgmIFJPaNZyD2basj7ZXvgRetMz55M+9MbjI3I3os4vgola0zfnkz71XsNYXT9JJWSpU28o4kqJJLNUnGgA3RkZGhoGwW8U9FCbWj5Se/n7vZHJtSPlDv4b4yMgl3FKxNpl/LHfEibTL+WnvjIyOXcY9FIm0Sv9RPfx67oIl2uT/qo7x1lGRkct456KdFrkf6yKfSHv63QQi22f/Wl/5CMjIEtJ5oviT0RMq32bOfL/AMh7YMkaRslHtEr/ACG6MjIHhDqu+KPRM7LpWwjG1SR/1jGGknTWjhjbLP8AeJ98ZGQQFITO4phZ9aNHJ/5yzn/uJgr99NH/ADyR94IyMjUokndZ++mj/nkj7wRVPhO1gs1q0fMk2afLnzVKRdlyzfUWUFFkpqWAJ5RkZHLl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3" y="3140968"/>
            <a:ext cx="255273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ine 5" descr="E:\DCIM\101MSDCF\DSC0787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0824"/>
            <a:ext cx="3001572" cy="258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csbeethoven.ro/assets/images/sigla_proiect_itali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" y="250824"/>
            <a:ext cx="1152128" cy="36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1" descr="C:\Documents and Settings\Camilla\Documenti\LOGO COMENIU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772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699792" y="476672"/>
            <a:ext cx="5987008" cy="612068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zilele</a:t>
            </a:r>
            <a:r>
              <a:rPr lang="en-US" b="1" dirty="0"/>
              <a:t> de </a:t>
            </a:r>
            <a:r>
              <a:rPr lang="en-US" b="1" dirty="0" err="1"/>
              <a:t>astăzi</a:t>
            </a:r>
            <a:r>
              <a:rPr lang="en-US" b="1" dirty="0"/>
              <a:t>, </a:t>
            </a:r>
            <a:r>
              <a:rPr lang="en-US" b="1" dirty="0" err="1"/>
              <a:t>poveştile</a:t>
            </a:r>
            <a:r>
              <a:rPr lang="en-US" b="1" dirty="0"/>
              <a:t> </a:t>
            </a:r>
            <a:r>
              <a:rPr lang="en-US" b="1" dirty="0" err="1"/>
              <a:t>lui</a:t>
            </a:r>
            <a:r>
              <a:rPr lang="en-US" b="1" dirty="0"/>
              <a:t> </a:t>
            </a:r>
            <a:r>
              <a:rPr lang="en-US" b="1" dirty="0" err="1"/>
              <a:t>Nastratin</a:t>
            </a:r>
            <a:r>
              <a:rPr lang="en-US" b="1" dirty="0"/>
              <a:t> </a:t>
            </a:r>
            <a:r>
              <a:rPr lang="en-US" b="1" dirty="0" err="1"/>
              <a:t>sunt</a:t>
            </a:r>
            <a:r>
              <a:rPr lang="en-US" b="1" dirty="0"/>
              <a:t> </a:t>
            </a:r>
            <a:r>
              <a:rPr lang="en-US" b="1" dirty="0" err="1"/>
              <a:t>răspândite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numeroase</a:t>
            </a:r>
            <a:r>
              <a:rPr lang="en-US" b="1" dirty="0"/>
              <a:t> </a:t>
            </a:r>
            <a:r>
              <a:rPr lang="en-US" b="1" dirty="0" err="1"/>
              <a:t>regiuni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au </a:t>
            </a:r>
            <a:r>
              <a:rPr lang="en-US" b="1" dirty="0" err="1"/>
              <a:t>fost</a:t>
            </a:r>
            <a:r>
              <a:rPr lang="en-US" b="1" dirty="0"/>
              <a:t> </a:t>
            </a:r>
            <a:r>
              <a:rPr lang="en-US" b="1" dirty="0" err="1"/>
              <a:t>traduse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multe</a:t>
            </a:r>
            <a:r>
              <a:rPr lang="en-US" b="1" dirty="0"/>
              <a:t> </a:t>
            </a:r>
            <a:r>
              <a:rPr lang="en-US" b="1" dirty="0" err="1" smtClean="0"/>
              <a:t>limbi</a:t>
            </a:r>
            <a:endParaRPr lang="en-US" b="1" dirty="0"/>
          </a:p>
          <a:p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multe</a:t>
            </a:r>
            <a:r>
              <a:rPr lang="en-US" b="1" dirty="0"/>
              <a:t> </a:t>
            </a:r>
            <a:r>
              <a:rPr lang="en-US" b="1" dirty="0" err="1"/>
              <a:t>regiuni</a:t>
            </a:r>
            <a:r>
              <a:rPr lang="en-US" b="1" dirty="0"/>
              <a:t>, </a:t>
            </a:r>
            <a:r>
              <a:rPr lang="en-US" b="1" dirty="0" err="1"/>
              <a:t>Nastratin</a:t>
            </a:r>
            <a:r>
              <a:rPr lang="en-US" b="1" dirty="0"/>
              <a:t> </a:t>
            </a:r>
            <a:r>
              <a:rPr lang="en-US" b="1" dirty="0" err="1"/>
              <a:t>reprezintă</a:t>
            </a:r>
            <a:r>
              <a:rPr lang="en-US" b="1" dirty="0"/>
              <a:t> o </a:t>
            </a:r>
            <a:r>
              <a:rPr lang="en-US" b="1" dirty="0" err="1"/>
              <a:t>figură</a:t>
            </a:r>
            <a:r>
              <a:rPr lang="en-US" b="1" dirty="0"/>
              <a:t> </a:t>
            </a:r>
            <a:r>
              <a:rPr lang="en-US" b="1" dirty="0" err="1"/>
              <a:t>importantă</a:t>
            </a:r>
            <a:r>
              <a:rPr lang="en-US" b="1" dirty="0"/>
              <a:t> a </a:t>
            </a:r>
            <a:r>
              <a:rPr lang="en-US" b="1" dirty="0" err="1"/>
              <a:t>culturii</a:t>
            </a:r>
            <a:r>
              <a:rPr lang="en-US" b="1" dirty="0"/>
              <a:t>, </a:t>
            </a:r>
            <a:r>
              <a:rPr lang="en-US" b="1" dirty="0" err="1"/>
              <a:t>iar</a:t>
            </a:r>
            <a:r>
              <a:rPr lang="en-US" b="1" dirty="0"/>
              <a:t> </a:t>
            </a:r>
            <a:r>
              <a:rPr lang="en-US" b="1" dirty="0" err="1"/>
              <a:t>citatele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trimiterile</a:t>
            </a:r>
            <a:r>
              <a:rPr lang="en-US" b="1" dirty="0"/>
              <a:t> la </a:t>
            </a:r>
            <a:r>
              <a:rPr lang="en-US" b="1" dirty="0" err="1"/>
              <a:t>operele</a:t>
            </a:r>
            <a:r>
              <a:rPr lang="en-US" b="1" dirty="0"/>
              <a:t> sale </a:t>
            </a:r>
            <a:r>
              <a:rPr lang="en-US" b="1" dirty="0" err="1"/>
              <a:t>sunt</a:t>
            </a:r>
            <a:r>
              <a:rPr lang="en-US" b="1" dirty="0"/>
              <a:t> </a:t>
            </a:r>
            <a:r>
              <a:rPr lang="en-US" b="1" dirty="0" err="1"/>
              <a:t>foarte</a:t>
            </a:r>
            <a:r>
              <a:rPr lang="en-US" b="1" dirty="0"/>
              <a:t> </a:t>
            </a:r>
            <a:r>
              <a:rPr lang="en-US" b="1" dirty="0" err="1"/>
              <a:t>prezente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viaţa</a:t>
            </a:r>
            <a:r>
              <a:rPr lang="en-US" b="1" dirty="0"/>
              <a:t> de </a:t>
            </a:r>
            <a:r>
              <a:rPr lang="en-US" b="1" dirty="0" err="1"/>
              <a:t>zi</a:t>
            </a:r>
            <a:r>
              <a:rPr lang="en-US" b="1" dirty="0"/>
              <a:t> cu </a:t>
            </a:r>
            <a:r>
              <a:rPr lang="en-US" b="1" dirty="0" err="1"/>
              <a:t>zi</a:t>
            </a:r>
            <a:r>
              <a:rPr lang="en-US" b="1" dirty="0"/>
              <a:t>. </a:t>
            </a:r>
          </a:p>
          <a:p>
            <a:r>
              <a:rPr lang="en-US" b="1" dirty="0" err="1"/>
              <a:t>Nastratin</a:t>
            </a:r>
            <a:r>
              <a:rPr lang="en-US" b="1" dirty="0"/>
              <a:t> </a:t>
            </a:r>
            <a:r>
              <a:rPr lang="en-US" b="1" dirty="0" err="1"/>
              <a:t>apare</a:t>
            </a:r>
            <a:r>
              <a:rPr lang="en-US" b="1" dirty="0"/>
              <a:t> </a:t>
            </a:r>
            <a:r>
              <a:rPr lang="en-US" b="1" dirty="0" err="1"/>
              <a:t>adesea</a:t>
            </a:r>
            <a:r>
              <a:rPr lang="en-US" b="1" dirty="0"/>
              <a:t> ca un </a:t>
            </a:r>
            <a:r>
              <a:rPr lang="en-US" b="1" dirty="0" err="1"/>
              <a:t>personaj</a:t>
            </a:r>
            <a:r>
              <a:rPr lang="en-US" b="1" dirty="0"/>
              <a:t> cu un </a:t>
            </a:r>
            <a:r>
              <a:rPr lang="en-US" b="1" dirty="0" err="1"/>
              <a:t>umor</a:t>
            </a:r>
            <a:r>
              <a:rPr lang="en-US" b="1" dirty="0"/>
              <a:t> </a:t>
            </a:r>
            <a:r>
              <a:rPr lang="en-US" b="1" dirty="0" err="1"/>
              <a:t>ciudat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folclorul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multor</a:t>
            </a:r>
            <a:r>
              <a:rPr lang="en-US" b="1" dirty="0"/>
              <a:t> </a:t>
            </a:r>
            <a:r>
              <a:rPr lang="en-US" b="1" dirty="0" err="1"/>
              <a:t>culturi</a:t>
            </a:r>
            <a:r>
              <a:rPr lang="en-US" b="1" dirty="0"/>
              <a:t>: </a:t>
            </a:r>
            <a:r>
              <a:rPr lang="en-US" b="1" dirty="0" err="1"/>
              <a:t>albanezi</a:t>
            </a:r>
            <a:r>
              <a:rPr lang="en-US" b="1" dirty="0"/>
              <a:t>, </a:t>
            </a:r>
            <a:r>
              <a:rPr lang="en-US" b="1" dirty="0" err="1"/>
              <a:t>arabi</a:t>
            </a:r>
            <a:r>
              <a:rPr lang="en-US" b="1" dirty="0"/>
              <a:t>, </a:t>
            </a:r>
            <a:r>
              <a:rPr lang="en-US" b="1" dirty="0" err="1"/>
              <a:t>azeri</a:t>
            </a:r>
            <a:r>
              <a:rPr lang="en-US" b="1" dirty="0"/>
              <a:t>, </a:t>
            </a:r>
            <a:r>
              <a:rPr lang="en-US" b="1" dirty="0" err="1"/>
              <a:t>bengalezi</a:t>
            </a:r>
            <a:r>
              <a:rPr lang="en-US" b="1" dirty="0"/>
              <a:t>, </a:t>
            </a:r>
            <a:r>
              <a:rPr lang="en-US" b="1" dirty="0" err="1"/>
              <a:t>bosniaci</a:t>
            </a:r>
            <a:r>
              <a:rPr lang="en-US" b="1" dirty="0"/>
              <a:t>, </a:t>
            </a:r>
            <a:r>
              <a:rPr lang="en-US" b="1" dirty="0" err="1"/>
              <a:t>bulgari</a:t>
            </a:r>
            <a:r>
              <a:rPr lang="en-US" b="1" dirty="0"/>
              <a:t>, </a:t>
            </a:r>
            <a:r>
              <a:rPr lang="en-US" b="1" dirty="0" err="1"/>
              <a:t>greci</a:t>
            </a:r>
            <a:r>
              <a:rPr lang="en-US" b="1" dirty="0"/>
              <a:t>, </a:t>
            </a:r>
            <a:r>
              <a:rPr lang="en-US" b="1" dirty="0" err="1"/>
              <a:t>hinduşi</a:t>
            </a:r>
            <a:r>
              <a:rPr lang="en-US" b="1" dirty="0"/>
              <a:t>, </a:t>
            </a:r>
            <a:r>
              <a:rPr lang="en-US" b="1" dirty="0" err="1"/>
              <a:t>italieni</a:t>
            </a:r>
            <a:r>
              <a:rPr lang="en-US" b="1" dirty="0"/>
              <a:t>, </a:t>
            </a:r>
            <a:r>
              <a:rPr lang="en-US" b="1" dirty="0" err="1"/>
              <a:t>perşi</a:t>
            </a:r>
            <a:r>
              <a:rPr lang="en-US" b="1" dirty="0"/>
              <a:t>, </a:t>
            </a:r>
            <a:r>
              <a:rPr lang="en-US" b="1" dirty="0" err="1"/>
              <a:t>români</a:t>
            </a:r>
            <a:r>
              <a:rPr lang="en-US" b="1" dirty="0"/>
              <a:t>, </a:t>
            </a:r>
            <a:r>
              <a:rPr lang="en-US" b="1" dirty="0" err="1"/>
              <a:t>sârbi</a:t>
            </a:r>
            <a:r>
              <a:rPr lang="en-US" b="1" dirty="0"/>
              <a:t>, </a:t>
            </a:r>
            <a:r>
              <a:rPr lang="en-US" b="1" dirty="0" err="1"/>
              <a:t>turci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urdu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 (</a:t>
            </a:r>
            <a:r>
              <a:rPr lang="en-US" b="1" dirty="0">
                <a:hlinkClick r:id="rId2"/>
              </a:rPr>
              <a:t>http://ro.wikipedia.org/wiki/Nastratin_Hogea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7387"/>
            <a:ext cx="2700300" cy="378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rc_mi" descr="http://www.csbeethoven.ro/assets/images/sigla_proiect_itali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52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203848" y="332656"/>
            <a:ext cx="5482952" cy="5793507"/>
          </a:xfrm>
        </p:spPr>
        <p:txBody>
          <a:bodyPr>
            <a:normAutofit fontScale="92500"/>
          </a:bodyPr>
          <a:lstStyle/>
          <a:p>
            <a:r>
              <a:rPr lang="ro-RO" b="1" dirty="0"/>
              <a:t>El a fost un om cu mare umor</a:t>
            </a:r>
            <a:r>
              <a:rPr lang="ro-RO" b="1" dirty="0" smtClean="0"/>
              <a:t>,</a:t>
            </a:r>
            <a:endParaRPr lang="en-US" b="1" dirty="0" smtClean="0"/>
          </a:p>
          <a:p>
            <a:r>
              <a:rPr lang="ro-RO" b="1" dirty="0" smtClean="0"/>
              <a:t> a </a:t>
            </a:r>
            <a:r>
              <a:rPr lang="ro-RO" b="1" dirty="0"/>
              <a:t>fost foarte inteligent </a:t>
            </a:r>
            <a:r>
              <a:rPr lang="ro-RO" b="1" dirty="0" smtClean="0"/>
              <a:t>și</a:t>
            </a:r>
            <a:endParaRPr lang="en-US" b="1" dirty="0" smtClean="0"/>
          </a:p>
          <a:p>
            <a:r>
              <a:rPr lang="ro-RO" b="1" dirty="0" smtClean="0"/>
              <a:t> </a:t>
            </a:r>
            <a:r>
              <a:rPr lang="ro-RO" b="1" dirty="0"/>
              <a:t>a avut un </a:t>
            </a:r>
            <a:r>
              <a:rPr lang="ro-RO" b="1" dirty="0" err="1"/>
              <a:t>raspuns</a:t>
            </a:r>
            <a:r>
              <a:rPr lang="ro-RO" b="1" dirty="0"/>
              <a:t> la aproape toate problemele și dilemele </a:t>
            </a:r>
            <a:r>
              <a:rPr lang="ro-RO" b="1" dirty="0" smtClean="0"/>
              <a:t>timpului </a:t>
            </a:r>
            <a:r>
              <a:rPr lang="ro-RO" b="1" dirty="0"/>
              <a:t>său. </a:t>
            </a:r>
            <a:endParaRPr lang="en-US" b="1" dirty="0" smtClean="0"/>
          </a:p>
          <a:p>
            <a:r>
              <a:rPr lang="ro-RO" b="1" dirty="0" smtClean="0"/>
              <a:t>Chiar </a:t>
            </a:r>
            <a:r>
              <a:rPr lang="ro-RO" b="1" dirty="0"/>
              <a:t>și astăzi, </a:t>
            </a:r>
            <a:r>
              <a:rPr lang="en-US" b="1" dirty="0" smtClean="0"/>
              <a:t>la </a:t>
            </a:r>
            <a:r>
              <a:rPr lang="ro-RO" b="1" dirty="0" smtClean="0"/>
              <a:t>aproximativ </a:t>
            </a:r>
            <a:r>
              <a:rPr lang="ro-RO" b="1" dirty="0"/>
              <a:t>600 de ani după ce a trăit și a murit, oamenii din Turcia încă </a:t>
            </a:r>
            <a:r>
              <a:rPr lang="ro-RO" b="1" dirty="0" smtClean="0"/>
              <a:t>râd</a:t>
            </a:r>
            <a:endParaRPr lang="en-US" b="1" dirty="0" smtClean="0"/>
          </a:p>
          <a:p>
            <a:pPr marL="0" indent="0">
              <a:buNone/>
            </a:pPr>
            <a:r>
              <a:rPr lang="ro-RO" b="1" dirty="0" smtClean="0"/>
              <a:t>și </a:t>
            </a:r>
            <a:r>
              <a:rPr lang="ro-RO" b="1" dirty="0"/>
              <a:t>cred despre trucurile lui, bunul simț, anecdote și </a:t>
            </a:r>
            <a:r>
              <a:rPr lang="ro-RO" b="1" dirty="0" smtClean="0"/>
              <a:t>ingeniozitate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Imagine 3" descr="E:\DCIM\101MSDCF\DSC078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02410" y="1784596"/>
            <a:ext cx="5198157" cy="301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887491"/>
            <a:ext cx="1032256" cy="61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056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en-US" sz="3600" b="1" dirty="0"/>
              <a:t>1996–1997 a </a:t>
            </a:r>
            <a:r>
              <a:rPr lang="en-US" sz="3600" b="1" dirty="0" err="1"/>
              <a:t>fost</a:t>
            </a:r>
            <a:r>
              <a:rPr lang="en-US" sz="3600" b="1" dirty="0"/>
              <a:t> </a:t>
            </a:r>
            <a:r>
              <a:rPr lang="en-US" sz="3600" b="1" dirty="0" err="1"/>
              <a:t>declarat</a:t>
            </a:r>
            <a:r>
              <a:rPr lang="en-US" sz="3600" b="1" dirty="0"/>
              <a:t> </a:t>
            </a:r>
            <a:r>
              <a:rPr lang="en-US" sz="3600" b="1" dirty="0" err="1"/>
              <a:t>Anul</a:t>
            </a:r>
            <a:r>
              <a:rPr lang="en-US" sz="3600" b="1" dirty="0"/>
              <a:t> </a:t>
            </a:r>
            <a:r>
              <a:rPr lang="en-US" sz="3600" b="1" dirty="0" err="1"/>
              <a:t>Internaţional</a:t>
            </a:r>
            <a:r>
              <a:rPr lang="en-US" sz="3600" b="1" dirty="0"/>
              <a:t> </a:t>
            </a:r>
            <a:r>
              <a:rPr lang="en-US" sz="3600" b="1" dirty="0" err="1"/>
              <a:t>Nastratin</a:t>
            </a:r>
            <a:r>
              <a:rPr lang="en-US" sz="3600" b="1" dirty="0"/>
              <a:t> </a:t>
            </a:r>
            <a:r>
              <a:rPr lang="en-US" sz="3600" b="1" dirty="0" err="1"/>
              <a:t>Hogea</a:t>
            </a:r>
            <a:r>
              <a:rPr lang="en-US" sz="3600" b="1" dirty="0"/>
              <a:t> de </a:t>
            </a:r>
            <a:r>
              <a:rPr lang="en-US" sz="3600" b="1" dirty="0" err="1"/>
              <a:t>către</a:t>
            </a:r>
            <a:r>
              <a:rPr lang="en-US" sz="3600" b="1" dirty="0"/>
              <a:t> UNESCO.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491880" y="2060848"/>
            <a:ext cx="5400600" cy="4487144"/>
          </a:xfrm>
        </p:spPr>
        <p:txBody>
          <a:bodyPr>
            <a:normAutofit lnSpcReduction="10000"/>
          </a:bodyPr>
          <a:lstStyle/>
          <a:p>
            <a:endParaRPr lang="ro-RO" sz="3600" dirty="0" smtClean="0"/>
          </a:p>
          <a:p>
            <a:r>
              <a:rPr lang="ro-RO" sz="3600" b="1" dirty="0" smtClean="0"/>
              <a:t>Î</a:t>
            </a:r>
            <a:r>
              <a:rPr lang="en-US" sz="3600" b="1" dirty="0" err="1" smtClean="0"/>
              <a:t>ntre</a:t>
            </a:r>
            <a:r>
              <a:rPr lang="en-US" sz="3600" b="1" dirty="0" smtClean="0"/>
              <a:t> </a:t>
            </a:r>
            <a:r>
              <a:rPr lang="en-US" sz="3600" b="1" dirty="0"/>
              <a:t>5 </a:t>
            </a:r>
            <a:r>
              <a:rPr lang="en-US" sz="3600" b="1" dirty="0" err="1"/>
              <a:t>şi</a:t>
            </a:r>
            <a:r>
              <a:rPr lang="en-US" sz="3600" b="1" dirty="0"/>
              <a:t> 10 </a:t>
            </a:r>
            <a:r>
              <a:rPr lang="en-US" sz="3600" b="1" dirty="0" err="1"/>
              <a:t>iulie</a:t>
            </a:r>
            <a:r>
              <a:rPr lang="ro-RO" sz="3600" b="1" dirty="0"/>
              <a:t> are loc Fe</a:t>
            </a:r>
            <a:r>
              <a:rPr lang="en-US" sz="3600" b="1" dirty="0" err="1"/>
              <a:t>stivalul</a:t>
            </a:r>
            <a:r>
              <a:rPr lang="en-US" sz="3600" b="1" dirty="0"/>
              <a:t>  </a:t>
            </a:r>
            <a:r>
              <a:rPr lang="en-US" sz="3600" b="1" dirty="0" err="1"/>
              <a:t>Internaţional</a:t>
            </a:r>
            <a:r>
              <a:rPr lang="en-US" sz="3600" b="1" dirty="0"/>
              <a:t> „</a:t>
            </a:r>
            <a:r>
              <a:rPr lang="en-US" sz="3600" b="1" dirty="0" err="1"/>
              <a:t>Nastratin</a:t>
            </a:r>
            <a:r>
              <a:rPr lang="en-US" sz="3600" b="1" dirty="0"/>
              <a:t> </a:t>
            </a:r>
            <a:r>
              <a:rPr lang="en-US" sz="3600" b="1" dirty="0" err="1"/>
              <a:t>Hogea</a:t>
            </a:r>
            <a:r>
              <a:rPr lang="en-US" sz="3600" b="1" dirty="0"/>
              <a:t>” </a:t>
            </a:r>
            <a:r>
              <a:rPr lang="ro-RO" sz="3600" b="1" dirty="0"/>
              <a:t> care </a:t>
            </a:r>
            <a:r>
              <a:rPr lang="en-US" sz="3600" b="1" dirty="0"/>
              <a:t>se </a:t>
            </a:r>
            <a:r>
              <a:rPr lang="en-US" sz="3600" b="1" dirty="0" err="1"/>
              <a:t>desfăşoară</a:t>
            </a:r>
            <a:r>
              <a:rPr lang="en-US" sz="3600" b="1" dirty="0"/>
              <a:t> </a:t>
            </a:r>
            <a:r>
              <a:rPr lang="en-US" sz="3600" b="1" dirty="0" err="1"/>
              <a:t>în</a:t>
            </a:r>
            <a:r>
              <a:rPr lang="en-US" sz="3600" b="1" dirty="0"/>
              <a:t> </a:t>
            </a:r>
            <a:r>
              <a:rPr lang="en-US" sz="3600" b="1" dirty="0" err="1"/>
              <a:t>fiecare</a:t>
            </a:r>
            <a:r>
              <a:rPr lang="en-US" sz="3600" b="1" dirty="0"/>
              <a:t> an </a:t>
            </a:r>
            <a:r>
              <a:rPr lang="en-US" sz="3600" b="1" dirty="0" err="1"/>
              <a:t>în</a:t>
            </a:r>
            <a:r>
              <a:rPr lang="en-US" sz="3600" b="1" dirty="0"/>
              <a:t> </a:t>
            </a:r>
            <a:r>
              <a:rPr lang="en-US" sz="3600" b="1" dirty="0" err="1"/>
              <a:t>Akşehir</a:t>
            </a:r>
            <a:r>
              <a:rPr lang="en-US" sz="3600" b="1" dirty="0"/>
              <a:t> - </a:t>
            </a:r>
            <a:r>
              <a:rPr lang="en-US" sz="3600" b="1" dirty="0" err="1"/>
              <a:t>Turcia</a:t>
            </a:r>
            <a:r>
              <a:rPr lang="en-US" sz="3600" b="1" dirty="0"/>
              <a:t>, </a:t>
            </a:r>
            <a:r>
              <a:rPr lang="ro-RO" sz="3600" b="1" dirty="0"/>
              <a:t>unde este mormântul lui </a:t>
            </a:r>
            <a:r>
              <a:rPr lang="ro-RO" sz="3600" b="1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endParaRPr lang="ro-RO" dirty="0"/>
          </a:p>
        </p:txBody>
      </p:sp>
      <p:pic>
        <p:nvPicPr>
          <p:cNvPr id="6" name="Imagine 5" descr="E:\DCIM\101MSDCF\DSC078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4" y="3212976"/>
            <a:ext cx="324036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09194" cy="36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141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Artiștii turci l-au folosit pe </a:t>
            </a:r>
            <a:r>
              <a:rPr lang="ro-RO" b="1" dirty="0" err="1"/>
              <a:t>Nasreddin</a:t>
            </a:r>
            <a:r>
              <a:rPr lang="ro-RO" b="1" dirty="0"/>
              <a:t> Hodja in piesele de teatru, în muzică, filme, desene animate și picturi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magine 3" descr="E:\DCIM\101MSDCF\DSC078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196" y="2839244"/>
            <a:ext cx="4077072" cy="295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E:\DCIM\101MSDCF\DSC078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48954"/>
            <a:ext cx="3960440" cy="317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csbeethoven.ro/assets/images/sigla_proiect_itali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9" y="1772816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 descr="C:\Documents and Settings\Camilla\Documenti\LOGO COMENIU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57588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584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1872209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/>
            </a:r>
            <a:br>
              <a:rPr lang="en-US" sz="4800" b="1" dirty="0" smtClean="0">
                <a:solidFill>
                  <a:srgbClr val="00B0F0"/>
                </a:solidFill>
              </a:rPr>
            </a:br>
            <a:r>
              <a:rPr lang="en-US" sz="4800" b="1" dirty="0" smtClean="0">
                <a:solidFill>
                  <a:srgbClr val="00B0F0"/>
                </a:solidFill>
              </a:rPr>
              <a:t>NASTRATIN HOGEA</a:t>
            </a:r>
            <a:r>
              <a:rPr lang="en-US" sz="4800" b="1" dirty="0">
                <a:solidFill>
                  <a:srgbClr val="00B0F0"/>
                </a:solidFill>
              </a:rPr>
              <a:t/>
            </a:r>
            <a:br>
              <a:rPr lang="en-US" sz="4800" b="1" dirty="0">
                <a:solidFill>
                  <a:srgbClr val="00B0F0"/>
                </a:solidFill>
              </a:rPr>
            </a:br>
            <a:r>
              <a:rPr lang="en-US" sz="4800" b="1" dirty="0" smtClean="0">
                <a:solidFill>
                  <a:srgbClr val="00B0F0"/>
                </a:solidFill>
              </a:rPr>
              <a:t>PERSONAJ DE POVESTE</a:t>
            </a:r>
            <a:br>
              <a:rPr lang="en-US" sz="4800" b="1" dirty="0" smtClean="0">
                <a:solidFill>
                  <a:srgbClr val="00B0F0"/>
                </a:solidFill>
              </a:rPr>
            </a:b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Nonica\Desktop\Poveste traditionala CALATORIA\FOTO desene Poveste traditionala 2\Nasreddin Hod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4168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735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95536" y="260649"/>
            <a:ext cx="8291264" cy="3528391"/>
          </a:xfrm>
        </p:spPr>
        <p:txBody>
          <a:bodyPr>
            <a:normAutofit fontScale="92500" lnSpcReduction="20000"/>
          </a:bodyPr>
          <a:lstStyle/>
          <a:p>
            <a:r>
              <a:rPr lang="ro-RO" sz="3600" b="1" dirty="0" smtClean="0"/>
              <a:t>Povestirile </a:t>
            </a:r>
            <a:r>
              <a:rPr lang="ro-RO" sz="3600" b="1" dirty="0"/>
              <a:t>sale </a:t>
            </a:r>
            <a:r>
              <a:rPr lang="ro-RO" sz="3600" b="1" dirty="0" smtClean="0"/>
              <a:t>reflectă </a:t>
            </a:r>
            <a:r>
              <a:rPr lang="ro-RO" sz="3600" b="1" dirty="0"/>
              <a:t>nu numai </a:t>
            </a:r>
            <a:r>
              <a:rPr lang="ro-RO" sz="3600" b="1" dirty="0" smtClean="0"/>
              <a:t>viața </a:t>
            </a:r>
            <a:r>
              <a:rPr lang="ro-RO" sz="3600" b="1" dirty="0"/>
              <a:t>lui ca un nativ de Anatolia, dar, ș</a:t>
            </a:r>
            <a:r>
              <a:rPr lang="ro-RO" sz="3600" b="1" dirty="0" smtClean="0"/>
              <a:t>i timpul </a:t>
            </a:r>
            <a:r>
              <a:rPr lang="ro-RO" sz="3600" b="1" dirty="0"/>
              <a:t>său și durata de viață a poporului turc care </a:t>
            </a:r>
            <a:r>
              <a:rPr lang="ro-RO" sz="3600" b="1" dirty="0" smtClean="0"/>
              <a:t>trăia </a:t>
            </a:r>
            <a:r>
              <a:rPr lang="ro-RO" sz="3600" b="1" dirty="0"/>
              <a:t>în acel moment în Anatolia</a:t>
            </a:r>
            <a:r>
              <a:rPr lang="ro-RO" sz="3600" b="1" dirty="0" smtClean="0"/>
              <a:t>.</a:t>
            </a:r>
          </a:p>
          <a:p>
            <a:r>
              <a:rPr lang="ro-RO" sz="3600" b="1" dirty="0" smtClean="0"/>
              <a:t>Glumele </a:t>
            </a:r>
            <a:r>
              <a:rPr lang="ro-RO" sz="3600" b="1" dirty="0"/>
              <a:t>sale au fost traduse în mai multe </a:t>
            </a:r>
            <a:r>
              <a:rPr lang="ro-RO" sz="3600" b="1" dirty="0" smtClean="0"/>
              <a:t>limbi.</a:t>
            </a:r>
          </a:p>
          <a:p>
            <a:r>
              <a:rPr lang="ro-RO" sz="3600" b="1" dirty="0"/>
              <a:t>Glumele și povestirile sale se spun </a:t>
            </a:r>
            <a:r>
              <a:rPr lang="ro-RO" sz="3600" b="1" dirty="0" smtClean="0"/>
              <a:t>și  </a:t>
            </a:r>
            <a:r>
              <a:rPr lang="ro-RO" sz="3600" b="1" dirty="0"/>
              <a:t>astăzi de către oamenii din </a:t>
            </a:r>
            <a:r>
              <a:rPr lang="ro-RO" sz="3600" b="1" dirty="0" smtClean="0"/>
              <a:t>multe </a:t>
            </a:r>
            <a:r>
              <a:rPr lang="ro-RO" sz="3600" b="1" dirty="0"/>
              <a:t>țări.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Imagine 4" descr="https://encrypted-tbn2.gstatic.com/images?q=tbn:ANd9GcS7nd7Tl22GjzLuvqk5rVmiuyNoPNCXk8deOzWSyAL1yo2xAwgI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133600" cy="2600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https://encrypted-tbn0.gstatic.com/images?q=tbn:ANd9GcR07oDfZaxXDw6iTxnG_dFh7Q573czFgPmBZtEKmgyatPtVbAUMa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46" y="3861048"/>
            <a:ext cx="2320010" cy="264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https://encrypted-tbn2.gstatic.com/images?q=tbn:ANd9GcRcKo84V791EwZH9Rd9Ae4SNUPLM_HRbtsBSYH6_V0g4Ii4er_A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9"/>
            <a:ext cx="2249066" cy="2840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ine 7" descr="https://encrypted-tbn1.gstatic.com/images?q=tbn:ANd9GcQGvRehHAHFaNnpWzn8do9Wb7J_mod4tM9KEbDzl-4aSYzDObGV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60" y="3717032"/>
            <a:ext cx="1777819" cy="2846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csbeethoven.ro/assets/images/sigla_proiect_italia.jp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20080" cy="11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1" descr="C:\Documents and Settings\Camilla\Documenti\LOGO COMENIUS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02" y="692696"/>
            <a:ext cx="67221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00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13136" y="548680"/>
            <a:ext cx="5673664" cy="5577483"/>
          </a:xfrm>
        </p:spPr>
        <p:txBody>
          <a:bodyPr/>
          <a:lstStyle/>
          <a:p>
            <a:r>
              <a:rPr lang="en-US" sz="3600" b="1" dirty="0" err="1" smtClean="0"/>
              <a:t>Toate</a:t>
            </a:r>
            <a:r>
              <a:rPr lang="en-US" sz="3600" b="1" dirty="0" smtClean="0"/>
              <a:t> </a:t>
            </a:r>
            <a:r>
              <a:rPr lang="en-US" sz="3600" b="1" dirty="0" err="1"/>
              <a:t>aceste</a:t>
            </a:r>
            <a:r>
              <a:rPr lang="en-US" sz="3600" b="1" dirty="0"/>
              <a:t> </a:t>
            </a:r>
            <a:r>
              <a:rPr lang="en-US" sz="3600" b="1" dirty="0" err="1" smtClean="0"/>
              <a:t>pove</a:t>
            </a:r>
            <a:r>
              <a:rPr lang="ro-RO" sz="3600" b="1" dirty="0" smtClean="0"/>
              <a:t>ș</a:t>
            </a:r>
            <a:r>
              <a:rPr lang="en-US" sz="3600" b="1" dirty="0" err="1" smtClean="0"/>
              <a:t>ti</a:t>
            </a:r>
            <a:r>
              <a:rPr lang="en-US" sz="3600" b="1" dirty="0" smtClean="0"/>
              <a:t> </a:t>
            </a:r>
            <a:r>
              <a:rPr lang="ro-RO" sz="3600" b="1" dirty="0" smtClean="0"/>
              <a:t>î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/>
              <a:t>sunt</a:t>
            </a:r>
            <a:r>
              <a:rPr lang="en-US" sz="3600" b="1" dirty="0"/>
              <a:t> </a:t>
            </a:r>
            <a:r>
              <a:rPr lang="en-US" sz="3600" b="1" dirty="0" err="1"/>
              <a:t>atribuite</a:t>
            </a:r>
            <a:r>
              <a:rPr lang="en-US" sz="3600" b="1" dirty="0"/>
              <a:t> </a:t>
            </a:r>
            <a:r>
              <a:rPr lang="en-US" sz="3600" b="1" dirty="0" err="1" smtClean="0"/>
              <a:t>lui</a:t>
            </a:r>
            <a:r>
              <a:rPr lang="en-US" sz="3600" b="1" dirty="0" smtClean="0"/>
              <a:t> </a:t>
            </a:r>
            <a:r>
              <a:rPr lang="ro-RO" sz="3600" b="1" dirty="0" err="1"/>
              <a:t>N</a:t>
            </a:r>
            <a:r>
              <a:rPr lang="en-US" sz="3600" b="1" dirty="0" err="1" smtClean="0"/>
              <a:t>astratin</a:t>
            </a:r>
            <a:r>
              <a:rPr lang="en-US" sz="3600" b="1" dirty="0" smtClean="0"/>
              <a:t>  </a:t>
            </a:r>
            <a:r>
              <a:rPr lang="en-US" sz="3600" b="1" dirty="0" err="1"/>
              <a:t>Hogea</a:t>
            </a:r>
            <a:r>
              <a:rPr lang="en-US" sz="3600" b="1" dirty="0"/>
              <a:t> de </a:t>
            </a:r>
            <a:r>
              <a:rPr lang="en-US" sz="3600" b="1" dirty="0" err="1" smtClean="0"/>
              <a:t>sute</a:t>
            </a:r>
            <a:r>
              <a:rPr lang="en-US" sz="3600" b="1" dirty="0" smtClean="0"/>
              <a:t> de </a:t>
            </a:r>
            <a:r>
              <a:rPr lang="en-US" sz="3600" b="1" dirty="0" err="1"/>
              <a:t>ani</a:t>
            </a:r>
            <a:r>
              <a:rPr lang="en-US" sz="3600" b="1" dirty="0"/>
              <a:t>, </a:t>
            </a:r>
            <a:r>
              <a:rPr lang="en-US" sz="3600" b="1" dirty="0" err="1"/>
              <a:t>dar</a:t>
            </a:r>
            <a:r>
              <a:rPr lang="en-US" sz="3600" b="1" dirty="0"/>
              <a:t> nu au </a:t>
            </a:r>
            <a:r>
              <a:rPr lang="en-US" sz="3600" b="1" dirty="0" err="1"/>
              <a:t>plecat</a:t>
            </a:r>
            <a:r>
              <a:rPr lang="en-US" sz="3600" b="1" dirty="0"/>
              <a:t> </a:t>
            </a:r>
            <a:r>
              <a:rPr lang="en-US" sz="3600" b="1" dirty="0" err="1"/>
              <a:t>toate</a:t>
            </a:r>
            <a:r>
              <a:rPr lang="en-US" sz="3600" b="1" dirty="0"/>
              <a:t> de la el. </a:t>
            </a:r>
            <a:endParaRPr lang="en-US" sz="3600" b="1" dirty="0" smtClean="0"/>
          </a:p>
          <a:p>
            <a:r>
              <a:rPr lang="en-US" sz="3600" b="1" dirty="0" err="1" smtClean="0"/>
              <a:t>Cele</a:t>
            </a:r>
            <a:r>
              <a:rPr lang="en-US" sz="3600" b="1" dirty="0" smtClean="0"/>
              <a:t> </a:t>
            </a:r>
            <a:r>
              <a:rPr lang="en-US" sz="3600" b="1" dirty="0" err="1"/>
              <a:t>mai</a:t>
            </a:r>
            <a:r>
              <a:rPr lang="en-US" sz="3600" b="1" dirty="0"/>
              <a:t> </a:t>
            </a:r>
            <a:r>
              <a:rPr lang="en-US" sz="3600" b="1" dirty="0" err="1"/>
              <a:t>multe</a:t>
            </a:r>
            <a:r>
              <a:rPr lang="en-US" sz="3600" b="1" dirty="0"/>
              <a:t> </a:t>
            </a:r>
            <a:r>
              <a:rPr lang="en-US" sz="3600" b="1" dirty="0" err="1"/>
              <a:t>dintre</a:t>
            </a:r>
            <a:r>
              <a:rPr lang="en-US" sz="3600" b="1" dirty="0"/>
              <a:t> </a:t>
            </a:r>
            <a:r>
              <a:rPr lang="en-US" sz="3600" b="1" dirty="0" err="1" smtClean="0"/>
              <a:t>ele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sunt</a:t>
            </a:r>
            <a:r>
              <a:rPr lang="en-US" sz="3600" b="1" dirty="0" smtClean="0"/>
              <a:t> </a:t>
            </a:r>
            <a:r>
              <a:rPr lang="en-US" sz="3600" b="1" dirty="0" err="1"/>
              <a:t>produsul</a:t>
            </a:r>
            <a:r>
              <a:rPr lang="en-US" sz="3600" b="1" dirty="0"/>
              <a:t> </a:t>
            </a:r>
            <a:r>
              <a:rPr lang="en-US" sz="3600" b="1" dirty="0" err="1"/>
              <a:t>umorului</a:t>
            </a:r>
            <a:r>
              <a:rPr lang="en-US" sz="3600" b="1" dirty="0"/>
              <a:t> </a:t>
            </a:r>
            <a:r>
              <a:rPr lang="en-US" sz="3600" b="1" dirty="0" err="1"/>
              <a:t>colectiv</a:t>
            </a:r>
            <a:r>
              <a:rPr lang="en-US" sz="3600" b="1" dirty="0"/>
              <a:t>, nu </a:t>
            </a:r>
            <a:r>
              <a:rPr lang="en-US" sz="3600" b="1" dirty="0" err="1"/>
              <a:t>doar</a:t>
            </a:r>
            <a:r>
              <a:rPr lang="en-US" sz="3600" b="1" dirty="0"/>
              <a:t> al </a:t>
            </a:r>
            <a:r>
              <a:rPr lang="en-US" sz="3600" b="1" dirty="0" err="1"/>
              <a:t>turcilor</a:t>
            </a:r>
            <a:r>
              <a:rPr lang="en-US" sz="3600" b="1" dirty="0"/>
              <a:t>, </a:t>
            </a:r>
            <a:r>
              <a:rPr lang="en-US" sz="3600" b="1" dirty="0" smtClean="0"/>
              <a:t>ci </a:t>
            </a:r>
            <a:r>
              <a:rPr lang="ro-RO" sz="3600" b="1" dirty="0" smtClean="0"/>
              <a:t>ș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/>
              <a:t>al </a:t>
            </a:r>
            <a:r>
              <a:rPr lang="en-US" sz="3600" b="1" dirty="0" err="1"/>
              <a:t>altor</a:t>
            </a:r>
            <a:r>
              <a:rPr lang="en-US" sz="3600" b="1" dirty="0"/>
              <a:t> </a:t>
            </a:r>
            <a:r>
              <a:rPr lang="en-US" sz="3600" b="1" dirty="0" err="1"/>
              <a:t>popoare</a:t>
            </a:r>
            <a:r>
              <a:rPr lang="en-US" sz="3600" b="1" dirty="0"/>
              <a:t> din </a:t>
            </a:r>
            <a:r>
              <a:rPr lang="en-US" sz="3600" b="1" dirty="0" err="1"/>
              <a:t>lume</a:t>
            </a:r>
            <a:r>
              <a:rPr lang="en-US" sz="3600" b="1" dirty="0"/>
              <a:t>.</a:t>
            </a:r>
          </a:p>
          <a:p>
            <a:endParaRPr lang="en-US" dirty="0"/>
          </a:p>
        </p:txBody>
      </p:sp>
      <p:pic>
        <p:nvPicPr>
          <p:cNvPr id="4" name="Imagine 3" descr="http://vladhogea.files.wordpress.com/2011/08/nicolae-teodo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09" y="980728"/>
            <a:ext cx="3065445" cy="444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3"/>
            <a:ext cx="88824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269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/>
              <a:t>GLOSAR/GLOSSARY</a:t>
            </a:r>
            <a:br>
              <a:rPr lang="en-US" b="1" dirty="0"/>
            </a:br>
            <a:r>
              <a:rPr lang="en-US" b="1" dirty="0"/>
              <a:t>NASTRATIN HOGEA</a:t>
            </a:r>
            <a:br>
              <a:rPr lang="en-US" b="1" dirty="0"/>
            </a:br>
            <a:r>
              <a:rPr lang="en-US" b="1" dirty="0"/>
              <a:t>NASREDDIN</a:t>
            </a:r>
            <a:br>
              <a:rPr lang="en-US" b="1" dirty="0"/>
            </a:br>
            <a:r>
              <a:rPr lang="en-US" b="1" dirty="0"/>
              <a:t>13-M-210-DJ-ES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Substituent conținut 3" descr="C:\Users\Nonica\Desktop\Poveste traditionala CALATORIA\FOTO desene Poveste traditionala 2\Nasreddin Hodj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569087" cy="2999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519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611560" y="5486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Nastratin</a:t>
            </a:r>
            <a:r>
              <a:rPr lang="en-US" b="1" dirty="0"/>
              <a:t> </a:t>
            </a:r>
            <a:r>
              <a:rPr lang="en-US" b="1" dirty="0" err="1"/>
              <a:t>Hogea</a:t>
            </a:r>
            <a:r>
              <a:rPr lang="en-US" b="1" dirty="0"/>
              <a:t>, ca </a:t>
            </a:r>
            <a:r>
              <a:rPr lang="en-US" b="1" dirty="0" err="1"/>
              <a:t>personaj</a:t>
            </a:r>
            <a:r>
              <a:rPr lang="en-US" b="1" dirty="0"/>
              <a:t> </a:t>
            </a:r>
            <a:r>
              <a:rPr lang="en-US" b="1" dirty="0" err="1"/>
              <a:t>literar</a:t>
            </a:r>
            <a:r>
              <a:rPr lang="en-US" b="1" dirty="0"/>
              <a:t>, </a:t>
            </a:r>
            <a:r>
              <a:rPr lang="en-US" b="1" dirty="0" err="1"/>
              <a:t>îl</a:t>
            </a:r>
            <a:r>
              <a:rPr lang="en-US" b="1" dirty="0"/>
              <a:t> </a:t>
            </a:r>
            <a:r>
              <a:rPr lang="en-US" b="1" dirty="0" err="1"/>
              <a:t>găsim</a:t>
            </a:r>
            <a:r>
              <a:rPr lang="en-US" b="1" dirty="0"/>
              <a:t> </a:t>
            </a:r>
            <a:r>
              <a:rPr lang="en-US" b="1" dirty="0" err="1"/>
              <a:t>peste</a:t>
            </a:r>
            <a:r>
              <a:rPr lang="en-US" b="1" dirty="0"/>
              <a:t> tot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Balcani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About </a:t>
            </a:r>
            <a:r>
              <a:rPr lang="en-US" b="1" dirty="0" err="1"/>
              <a:t>Nasreddin</a:t>
            </a:r>
            <a:r>
              <a:rPr lang="en-US" b="1" dirty="0"/>
              <a:t>, as a literary character, we find everywhere in the Balkans</a:t>
            </a:r>
            <a:endParaRPr lang="en-US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457200" y="1600200"/>
          <a:ext cx="8229601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3466"/>
                <a:gridCol w="3077126"/>
                <a:gridCol w="3199009"/>
              </a:tblGrid>
              <a:tr h="1363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LIMBA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Language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NASTRATIN HOGEA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Povestea lui  NastratinHogea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Personaj de poveste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</a:tr>
              <a:tr h="1420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ENGLEZA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English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Nasreddin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The story of </a:t>
                      </a:r>
                      <a:r>
                        <a:rPr lang="en-US" sz="2500" dirty="0" err="1">
                          <a:effectLst/>
                        </a:rPr>
                        <a:t>Nasreddin</a:t>
                      </a:r>
                      <a:r>
                        <a:rPr lang="en-US" sz="2500" dirty="0">
                          <a:effectLst/>
                        </a:rPr>
                        <a:t>-Fairytale </a:t>
                      </a:r>
                      <a:r>
                        <a:rPr lang="en-US" sz="2500" dirty="0" err="1">
                          <a:effectLst/>
                        </a:rPr>
                        <a:t>charactere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</a:tr>
              <a:tr h="182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ROMANA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Romana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Nastratin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Hogea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Povestea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lui</a:t>
                      </a:r>
                      <a:r>
                        <a:rPr lang="en-US" sz="2500" dirty="0">
                          <a:effectLst/>
                        </a:rPr>
                        <a:t>  </a:t>
                      </a:r>
                      <a:r>
                        <a:rPr lang="en-US" sz="2500" dirty="0" err="1">
                          <a:effectLst/>
                        </a:rPr>
                        <a:t>NastratinHogea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</a:rPr>
                        <a:t>Personaj</a:t>
                      </a:r>
                      <a:r>
                        <a:rPr lang="en-US" sz="2500" dirty="0">
                          <a:effectLst/>
                        </a:rPr>
                        <a:t> de </a:t>
                      </a:r>
                      <a:r>
                        <a:rPr lang="en-US" sz="2500" dirty="0" err="1">
                          <a:effectLst/>
                        </a:rPr>
                        <a:t>poveste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7" marR="601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145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27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36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99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20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7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4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Nastratin Hogea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şi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literatura</a:t>
            </a:r>
            <a:r>
              <a:rPr lang="en-US" b="1" dirty="0" smtClean="0"/>
              <a:t> </a:t>
            </a:r>
            <a:r>
              <a:rPr lang="en-US" b="1" dirty="0" err="1"/>
              <a:t>universală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    </a:t>
            </a:r>
            <a:r>
              <a:rPr lang="en-US" sz="4000" dirty="0"/>
              <a:t> "</a:t>
            </a:r>
            <a:r>
              <a:rPr lang="en-US" sz="4000" dirty="0" err="1"/>
              <a:t>În</a:t>
            </a:r>
            <a:r>
              <a:rPr lang="en-US" sz="4000" dirty="0"/>
              <a:t> </a:t>
            </a:r>
            <a:r>
              <a:rPr lang="en-US" sz="4000" dirty="0" err="1"/>
              <a:t>literatura</a:t>
            </a:r>
            <a:r>
              <a:rPr lang="en-US" sz="4000" dirty="0"/>
              <a:t> </a:t>
            </a:r>
            <a:r>
              <a:rPr lang="en-US" sz="4000" dirty="0" err="1"/>
              <a:t>medievală</a:t>
            </a:r>
            <a:r>
              <a:rPr lang="en-US" sz="4000" dirty="0"/>
              <a:t> a </a:t>
            </a:r>
            <a:r>
              <a:rPr lang="en-US" sz="4000" dirty="0" err="1"/>
              <a:t>Occidentului</a:t>
            </a:r>
            <a:r>
              <a:rPr lang="en-US" sz="4000" dirty="0"/>
              <a:t> </a:t>
            </a:r>
            <a:r>
              <a:rPr lang="en-US" sz="4000" dirty="0" err="1"/>
              <a:t>există</a:t>
            </a:r>
            <a:r>
              <a:rPr lang="en-US" sz="4000" dirty="0"/>
              <a:t> un </a:t>
            </a:r>
            <a:r>
              <a:rPr lang="en-US" sz="4000" dirty="0" err="1"/>
              <a:t>personaj</a:t>
            </a:r>
            <a:r>
              <a:rPr lang="en-US" sz="4000" dirty="0"/>
              <a:t> </a:t>
            </a:r>
            <a:r>
              <a:rPr lang="en-US" sz="4000" dirty="0" smtClean="0"/>
              <a:t>care  </a:t>
            </a:r>
            <a:r>
              <a:rPr lang="en-US" sz="4000" dirty="0" err="1"/>
              <a:t>îşi</a:t>
            </a:r>
            <a:r>
              <a:rPr lang="en-US" sz="4000" dirty="0"/>
              <a:t> </a:t>
            </a:r>
            <a:r>
              <a:rPr lang="en-US" sz="4000" dirty="0" err="1"/>
              <a:t>impresionează</a:t>
            </a:r>
            <a:r>
              <a:rPr lang="en-US" sz="4000" dirty="0"/>
              <a:t> </a:t>
            </a:r>
            <a:r>
              <a:rPr lang="en-US" sz="4000" dirty="0" err="1"/>
              <a:t>cititorii</a:t>
            </a:r>
            <a:r>
              <a:rPr lang="en-US" sz="4000" dirty="0"/>
              <a:t> </a:t>
            </a:r>
            <a:r>
              <a:rPr lang="en-US" sz="4000" dirty="0" err="1"/>
              <a:t>prin</a:t>
            </a:r>
            <a:r>
              <a:rPr lang="en-US" sz="4000" dirty="0"/>
              <a:t> </a:t>
            </a:r>
            <a:r>
              <a:rPr lang="en-US" sz="4000" dirty="0" err="1"/>
              <a:t>tristeţea</a:t>
            </a:r>
            <a:r>
              <a:rPr lang="en-US" sz="4000" dirty="0"/>
              <a:t> </a:t>
            </a:r>
            <a:r>
              <a:rPr lang="en-US" sz="4000" dirty="0" err="1"/>
              <a:t>sa</a:t>
            </a:r>
            <a:r>
              <a:rPr lang="en-US" sz="4000" dirty="0"/>
              <a:t> </a:t>
            </a:r>
            <a:r>
              <a:rPr lang="en-US" sz="4000" dirty="0" err="1"/>
              <a:t>dar</a:t>
            </a:r>
            <a:r>
              <a:rPr lang="en-US" sz="4000" dirty="0"/>
              <a:t> </a:t>
            </a:r>
            <a:r>
              <a:rPr lang="en-US" sz="4000" dirty="0" err="1"/>
              <a:t>şi</a:t>
            </a:r>
            <a:r>
              <a:rPr lang="en-US" sz="4000" dirty="0"/>
              <a:t> </a:t>
            </a:r>
            <a:r>
              <a:rPr lang="en-US" sz="4000" dirty="0" err="1"/>
              <a:t>prin</a:t>
            </a:r>
            <a:r>
              <a:rPr lang="en-US" sz="4000" dirty="0"/>
              <a:t> </a:t>
            </a:r>
            <a:r>
              <a:rPr lang="en-US" sz="4000" dirty="0" err="1"/>
              <a:t>simţul</a:t>
            </a:r>
            <a:r>
              <a:rPr lang="en-US" sz="4000" dirty="0"/>
              <a:t> </a:t>
            </a:r>
            <a:r>
              <a:rPr lang="en-US" sz="4000" dirty="0" err="1"/>
              <a:t>umorului</a:t>
            </a:r>
            <a:r>
              <a:rPr lang="en-US" sz="4000" dirty="0"/>
              <a:t>: </a:t>
            </a:r>
            <a:endParaRPr lang="ro-RO" sz="4000" dirty="0" smtClean="0"/>
          </a:p>
          <a:p>
            <a:r>
              <a:rPr lang="en-US" sz="4000" b="1" i="1" dirty="0" err="1" smtClean="0"/>
              <a:t>Înţeleptul</a:t>
            </a:r>
            <a:r>
              <a:rPr lang="en-US" sz="4000" b="1" i="1" dirty="0" smtClean="0"/>
              <a:t> </a:t>
            </a:r>
            <a:r>
              <a:rPr lang="en-US" sz="4000" b="1" i="1" dirty="0" err="1"/>
              <a:t>rătăcitor</a:t>
            </a:r>
            <a:r>
              <a:rPr lang="en-US" sz="4000" dirty="0"/>
              <a:t>.</a:t>
            </a:r>
            <a:r>
              <a:rPr lang="en-US" sz="3600" dirty="0"/>
              <a:t> </a:t>
            </a:r>
            <a:endParaRPr lang="en-US" sz="3600" dirty="0" smtClean="0"/>
          </a:p>
        </p:txBody>
      </p:sp>
      <p:pic>
        <p:nvPicPr>
          <p:cNvPr id="4" name="irc_mi" descr="http://www.csbeethoven.ro/assets/images/sigla_proiect_itali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68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36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b="1" dirty="0" err="1"/>
              <a:t>Realizatori</a:t>
            </a:r>
            <a:r>
              <a:rPr lang="ro-RO" b="1" dirty="0"/>
              <a:t> </a:t>
            </a:r>
            <a:r>
              <a:rPr lang="en-US" b="1" dirty="0"/>
              <a:t>:</a:t>
            </a:r>
            <a:r>
              <a:rPr lang="ro-RO" b="1" dirty="0"/>
              <a:t/>
            </a:r>
            <a:br>
              <a:rPr lang="ro-RO" b="1" dirty="0"/>
            </a:br>
            <a:r>
              <a:rPr lang="en-US" b="1" dirty="0" err="1"/>
              <a:t>Echipa</a:t>
            </a:r>
            <a:r>
              <a:rPr lang="en-US" b="1" dirty="0"/>
              <a:t> Comenius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en-US" b="1" dirty="0" smtClean="0"/>
              <a:t>Adriana  </a:t>
            </a:r>
            <a:r>
              <a:rPr lang="en-US" b="1" dirty="0"/>
              <a:t>GHERGHE-manager</a:t>
            </a:r>
            <a:endParaRPr lang="ro-RO" b="1" dirty="0"/>
          </a:p>
          <a:p>
            <a:r>
              <a:rPr lang="en-US" b="1" dirty="0"/>
              <a:t>Nadia </a:t>
            </a:r>
            <a:r>
              <a:rPr lang="ro-RO" b="1" dirty="0" err="1"/>
              <a:t>MANDA-coordonator</a:t>
            </a:r>
            <a:endParaRPr lang="en-US" b="1" dirty="0"/>
          </a:p>
          <a:p>
            <a:r>
              <a:rPr lang="en-US" b="1" dirty="0" err="1"/>
              <a:t>Flori</a:t>
            </a:r>
            <a:r>
              <a:rPr lang="en-US" b="1" dirty="0"/>
              <a:t> MITRA</a:t>
            </a:r>
          </a:p>
          <a:p>
            <a:r>
              <a:rPr lang="en-US" b="1" dirty="0"/>
              <a:t>Marina </a:t>
            </a:r>
            <a:r>
              <a:rPr lang="ro-RO" b="1" dirty="0"/>
              <a:t>TUȚULEASA</a:t>
            </a:r>
          </a:p>
          <a:p>
            <a:r>
              <a:rPr lang="ro-RO" b="1" dirty="0"/>
              <a:t>Roxana </a:t>
            </a:r>
            <a:r>
              <a:rPr lang="ro-RO" b="1" dirty="0" err="1"/>
              <a:t>Dondoneață</a:t>
            </a:r>
            <a:endParaRPr lang="en-US" b="1" dirty="0"/>
          </a:p>
          <a:p>
            <a:r>
              <a:rPr lang="en-US" b="1" dirty="0" smtClean="0"/>
              <a:t>M</a:t>
            </a:r>
            <a:r>
              <a:rPr lang="ro-RO" b="1" dirty="0"/>
              <a:t>ă</a:t>
            </a:r>
            <a:r>
              <a:rPr lang="en-US" b="1" dirty="0"/>
              <a:t>d</a:t>
            </a:r>
            <a:r>
              <a:rPr lang="ro-RO" b="1" dirty="0"/>
              <a:t>ă</a:t>
            </a:r>
            <a:r>
              <a:rPr lang="en-US" b="1" dirty="0" err="1"/>
              <a:t>lina</a:t>
            </a:r>
            <a:r>
              <a:rPr lang="en-US" b="1" dirty="0"/>
              <a:t> PRODAN</a:t>
            </a:r>
          </a:p>
          <a:p>
            <a:endParaRPr lang="en-US" dirty="0"/>
          </a:p>
        </p:txBody>
      </p:sp>
      <p:pic>
        <p:nvPicPr>
          <p:cNvPr id="4" name="irc_mi" descr="http://www.csbeethoven.ro/assets/images/sigla_proiect_itali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9759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Realizatori </a:t>
            </a:r>
            <a:r>
              <a:rPr lang="en-US" b="1" dirty="0"/>
              <a:t>:</a:t>
            </a:r>
            <a:r>
              <a:rPr lang="ro-RO" b="1" dirty="0"/>
              <a:t/>
            </a:r>
            <a:br>
              <a:rPr lang="ro-RO" b="1" dirty="0"/>
            </a:br>
            <a:r>
              <a:rPr lang="en-US" b="1" dirty="0" err="1"/>
              <a:t>Echipa</a:t>
            </a:r>
            <a:r>
              <a:rPr lang="en-US" b="1" dirty="0"/>
              <a:t> </a:t>
            </a:r>
            <a:r>
              <a:rPr lang="en-US" b="1" dirty="0" smtClean="0"/>
              <a:t>Comenius</a:t>
            </a:r>
            <a:br>
              <a:rPr lang="en-US" b="1" dirty="0" smtClean="0"/>
            </a:br>
            <a:r>
              <a:rPr lang="en-US" b="1" dirty="0" err="1" smtClean="0"/>
              <a:t>Profesori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en-US" b="1" dirty="0" smtClean="0"/>
              <a:t>Adriana  </a:t>
            </a:r>
            <a:r>
              <a:rPr lang="en-US" b="1" dirty="0"/>
              <a:t>GHERGHE-manager</a:t>
            </a:r>
            <a:endParaRPr lang="ro-RO" b="1" dirty="0"/>
          </a:p>
          <a:p>
            <a:r>
              <a:rPr lang="en-US" b="1" dirty="0"/>
              <a:t>Nadia </a:t>
            </a:r>
            <a:r>
              <a:rPr lang="ro-RO" b="1" dirty="0" err="1"/>
              <a:t>MANDA-coordonator</a:t>
            </a:r>
            <a:endParaRPr lang="en-US" b="1" dirty="0"/>
          </a:p>
          <a:p>
            <a:r>
              <a:rPr lang="en-US" b="1" dirty="0" err="1"/>
              <a:t>Flori</a:t>
            </a:r>
            <a:r>
              <a:rPr lang="en-US" b="1" dirty="0"/>
              <a:t> MITRA</a:t>
            </a:r>
          </a:p>
          <a:p>
            <a:r>
              <a:rPr lang="en-US" b="1" dirty="0"/>
              <a:t>Marina </a:t>
            </a:r>
            <a:r>
              <a:rPr lang="ro-RO" b="1" dirty="0"/>
              <a:t>TUȚULEASA</a:t>
            </a:r>
          </a:p>
          <a:p>
            <a:r>
              <a:rPr lang="ro-RO" b="1" dirty="0"/>
              <a:t>Roxana </a:t>
            </a:r>
            <a:r>
              <a:rPr lang="ro-RO" b="1" dirty="0" err="1"/>
              <a:t>Dondoneață</a:t>
            </a:r>
            <a:endParaRPr lang="en-US" b="1" dirty="0"/>
          </a:p>
          <a:p>
            <a:r>
              <a:rPr lang="en-US" b="1" dirty="0" smtClean="0"/>
              <a:t>M</a:t>
            </a:r>
            <a:r>
              <a:rPr lang="ro-RO" b="1" dirty="0"/>
              <a:t>ă</a:t>
            </a:r>
            <a:r>
              <a:rPr lang="en-US" b="1" dirty="0"/>
              <a:t>d</a:t>
            </a:r>
            <a:r>
              <a:rPr lang="ro-RO" b="1" dirty="0"/>
              <a:t>ă</a:t>
            </a:r>
            <a:r>
              <a:rPr lang="en-US" b="1" dirty="0" err="1"/>
              <a:t>lina</a:t>
            </a:r>
            <a:r>
              <a:rPr lang="en-US" b="1" dirty="0"/>
              <a:t> PRODAN</a:t>
            </a:r>
          </a:p>
          <a:p>
            <a:endParaRPr lang="en-US" dirty="0"/>
          </a:p>
        </p:txBody>
      </p:sp>
      <p:pic>
        <p:nvPicPr>
          <p:cNvPr id="4" name="irc_mi" descr="http://www.csbeethoven.ro/assets/images/sigla_proiect_itali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3304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/>
              <a:t>Realizatori </a:t>
            </a:r>
            <a:r>
              <a:rPr lang="en-US" b="1" dirty="0"/>
              <a:t>:</a:t>
            </a:r>
            <a:r>
              <a:rPr lang="ro-RO" b="1" dirty="0"/>
              <a:t/>
            </a:r>
            <a:br>
              <a:rPr lang="ro-RO" b="1" dirty="0"/>
            </a:br>
            <a:r>
              <a:rPr lang="en-US" b="1" dirty="0" err="1"/>
              <a:t>Echipa</a:t>
            </a:r>
            <a:r>
              <a:rPr lang="en-US" b="1" dirty="0"/>
              <a:t> </a:t>
            </a:r>
            <a:r>
              <a:rPr lang="en-US" b="1" dirty="0" smtClean="0"/>
              <a:t>Comenius</a:t>
            </a:r>
            <a:br>
              <a:rPr lang="en-US" b="1" dirty="0" smtClean="0"/>
            </a:br>
            <a:r>
              <a:rPr lang="en-US" b="1" dirty="0" err="1" smtClean="0"/>
              <a:t>Elevii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Liliana BURCEA</a:t>
            </a:r>
          </a:p>
          <a:p>
            <a:r>
              <a:rPr lang="en-US" dirty="0" smtClean="0"/>
              <a:t>Cristian LUPU</a:t>
            </a:r>
          </a:p>
          <a:p>
            <a:r>
              <a:rPr lang="en-US" dirty="0" smtClean="0"/>
              <a:t>Alexandra ZAMAN</a:t>
            </a:r>
          </a:p>
          <a:p>
            <a:r>
              <a:rPr lang="en-US" dirty="0" err="1" smtClean="0"/>
              <a:t>Nicoleta</a:t>
            </a:r>
            <a:r>
              <a:rPr lang="en-US" dirty="0" smtClean="0"/>
              <a:t> OPREA</a:t>
            </a:r>
          </a:p>
          <a:p>
            <a:r>
              <a:rPr lang="en-US" dirty="0" err="1" smtClean="0"/>
              <a:t>Adelina</a:t>
            </a:r>
            <a:r>
              <a:rPr lang="en-US" dirty="0" smtClean="0"/>
              <a:t> OPREA PLATICA</a:t>
            </a:r>
          </a:p>
          <a:p>
            <a:r>
              <a:rPr lang="en-US" dirty="0" err="1" smtClean="0"/>
              <a:t>Minel</a:t>
            </a:r>
            <a:r>
              <a:rPr lang="en-US" dirty="0" smtClean="0"/>
              <a:t> SUIU</a:t>
            </a:r>
          </a:p>
          <a:p>
            <a:r>
              <a:rPr lang="en-US" dirty="0" smtClean="0"/>
              <a:t>Sebastian SUIU</a:t>
            </a:r>
          </a:p>
          <a:p>
            <a:r>
              <a:rPr lang="en-US" dirty="0" smtClean="0"/>
              <a:t>Vlad VANTURISI</a:t>
            </a:r>
          </a:p>
          <a:p>
            <a:r>
              <a:rPr lang="en-US" dirty="0" smtClean="0"/>
              <a:t>Samuel HINCU</a:t>
            </a:r>
          </a:p>
          <a:p>
            <a:r>
              <a:rPr lang="en-US" dirty="0" smtClean="0"/>
              <a:t>Aida BESLIU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rc_mi" descr="http://www.csbeethoven.ro/assets/images/sigla_proiect_italia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7871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4000" b="1" dirty="0"/>
              <a:t>Echipa Comenius </a:t>
            </a:r>
            <a:endParaRPr lang="ro-RO" sz="4000" b="1" dirty="0" smtClean="0"/>
          </a:p>
          <a:p>
            <a:pPr marL="0" indent="0" algn="ctr">
              <a:buNone/>
            </a:pPr>
            <a:r>
              <a:rPr lang="ro-RO" sz="4000" b="1" dirty="0" smtClean="0"/>
              <a:t>Și</a:t>
            </a:r>
          </a:p>
          <a:p>
            <a:pPr marL="0" indent="0" algn="ctr">
              <a:buNone/>
            </a:pPr>
            <a:r>
              <a:rPr lang="ro-RO" sz="4000" b="1" dirty="0" smtClean="0"/>
              <a:t> </a:t>
            </a:r>
            <a:r>
              <a:rPr lang="ro-RO" sz="4000" b="1" dirty="0"/>
              <a:t>Nastratin </a:t>
            </a:r>
            <a:r>
              <a:rPr lang="ro-RO" sz="4000" b="1" dirty="0" smtClean="0"/>
              <a:t>Hogea</a:t>
            </a:r>
          </a:p>
          <a:p>
            <a:pPr marL="0" indent="0" algn="ctr">
              <a:buNone/>
            </a:pPr>
            <a:r>
              <a:rPr lang="ro-RO" sz="4000" b="1" dirty="0" smtClean="0"/>
              <a:t> vă mulțumesc  </a:t>
            </a:r>
            <a:r>
              <a:rPr lang="ro-RO" sz="4000" b="1" dirty="0"/>
              <a:t>pentru </a:t>
            </a:r>
            <a:r>
              <a:rPr lang="ro-RO" sz="4000" b="1" dirty="0" smtClean="0"/>
              <a:t>atenția acordată</a:t>
            </a:r>
            <a:endParaRPr lang="en-US" sz="4000" b="1" dirty="0"/>
          </a:p>
        </p:txBody>
      </p:sp>
      <p:pic>
        <p:nvPicPr>
          <p:cNvPr id="4" name="I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17" y="4372722"/>
            <a:ext cx="2592288" cy="203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53">
            <a:off x="3426920" y="4086393"/>
            <a:ext cx="2736304" cy="178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csbeethoven.ro/assets/images/sigla_proiect_itali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 descr="C:\Documents and Settings\Camilla\Documenti\LOGO COMENIU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143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923928" y="548681"/>
            <a:ext cx="4762872" cy="2160240"/>
          </a:xfrm>
        </p:spPr>
        <p:txBody>
          <a:bodyPr>
            <a:normAutofit fontScale="47500" lnSpcReduction="20000"/>
          </a:bodyPr>
          <a:lstStyle/>
          <a:p>
            <a:endParaRPr lang="en-US" sz="3600" b="1" dirty="0" smtClean="0"/>
          </a:p>
          <a:p>
            <a:r>
              <a:rPr lang="en-US" sz="5100" b="1" dirty="0" err="1" smtClean="0"/>
              <a:t>Acestuia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îi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corespunde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în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literatura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balcanică</a:t>
            </a:r>
            <a:r>
              <a:rPr lang="en-US" sz="5100" b="1" dirty="0" smtClean="0"/>
              <a:t>, </a:t>
            </a:r>
            <a:r>
              <a:rPr lang="en-US" sz="5100" b="1" dirty="0" err="1" smtClean="0"/>
              <a:t>supravieţuind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până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în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perioada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contemporană</a:t>
            </a:r>
            <a:r>
              <a:rPr lang="en-US" sz="5100" b="1" dirty="0" smtClean="0"/>
              <a:t>, </a:t>
            </a:r>
            <a:r>
              <a:rPr lang="en-US" sz="5100" b="1" dirty="0" err="1" smtClean="0"/>
              <a:t>binecunoscutul</a:t>
            </a:r>
            <a:r>
              <a:rPr lang="en-US" sz="5100" b="1" dirty="0" smtClean="0"/>
              <a:t> </a:t>
            </a:r>
          </a:p>
          <a:p>
            <a:endParaRPr lang="en-US" sz="3600" b="1" i="1" dirty="0" smtClean="0">
              <a:solidFill>
                <a:srgbClr val="FF0000"/>
              </a:solidFill>
            </a:endParaRPr>
          </a:p>
          <a:p>
            <a:r>
              <a:rPr lang="en-US" sz="4400" b="1" i="1" dirty="0" err="1" smtClean="0">
                <a:solidFill>
                  <a:srgbClr val="0070C0"/>
                </a:solidFill>
              </a:rPr>
              <a:t>Nastratin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Hogea</a:t>
            </a:r>
            <a:r>
              <a:rPr lang="en-US" sz="4400" b="1" dirty="0">
                <a:solidFill>
                  <a:srgbClr val="0070C0"/>
                </a:solidFill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2" descr="C:\Users\Nonica\Desktop\Poveste traditionala CALATORIA\FOTO desene Poveste traditionala 2\Nasreddin Hodj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9" y="595422"/>
            <a:ext cx="3348879" cy="329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E:\DCIM\101MSDCF\DSC078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5" y="4077072"/>
            <a:ext cx="3506045" cy="256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csbeethoven.ro/assets/images/sigla_proiect_itali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1296144" cy="36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 descr="C:\Documents and Settings\Camilla\Documenti\LOGO COMENIU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reptunghi 1"/>
          <p:cNvSpPr/>
          <p:nvPr/>
        </p:nvSpPr>
        <p:spPr>
          <a:xfrm>
            <a:off x="4283968" y="2996952"/>
            <a:ext cx="4536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</a:t>
            </a:r>
            <a:r>
              <a:rPr lang="en-US" dirty="0"/>
              <a:t>://www.google.ro/</a:t>
            </a:r>
            <a:r>
              <a:rPr lang="en-US" dirty="0" err="1"/>
              <a:t>search?hl</a:t>
            </a:r>
            <a:r>
              <a:rPr lang="en-US" dirty="0"/>
              <a:t>=</a:t>
            </a:r>
            <a:r>
              <a:rPr lang="en-US" dirty="0" err="1"/>
              <a:t>en&amp;site</a:t>
            </a:r>
            <a:r>
              <a:rPr lang="en-US" dirty="0"/>
              <a:t>=</a:t>
            </a:r>
            <a:r>
              <a:rPr lang="en-US" dirty="0" err="1"/>
              <a:t>imghp&amp;tbm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=1600&amp;bih=610&amp;q=</a:t>
            </a:r>
            <a:r>
              <a:rPr lang="en-US" dirty="0" err="1"/>
              <a:t>HASTRATIN+HOGEA&amp;oq</a:t>
            </a:r>
            <a:r>
              <a:rPr lang="en-US" dirty="0"/>
              <a:t>=</a:t>
            </a:r>
            <a:r>
              <a:rPr lang="en-US" dirty="0" err="1"/>
              <a:t>HASTRATIN+HOGEA&amp;gs_l</a:t>
            </a:r>
            <a:r>
              <a:rPr lang="en-US" dirty="0"/>
              <a:t>=img.3...3002.8144.0.9217.15.9.0.6.0.0.178.893.0j6.6.0.msedr...0...1ac.1.64.img..10.5.752.wVQPtZyUzHo#imgrc=8pNUMV6hr5VWlM%253A%3BLrlrMvX4p2oWGM%3Bhttp%253A%252F%252Fwww.universdecopil.ro%252Fimages%252Fstories%252Feducatie%252Fpovesti%252Fnazdravaniile-lui-nastratin-hogea.png%3Bhttp%253A%252F%252Fwww.universdecopil.ro%252Fnastratin-hogea-si-turbanul.html%3B301%3B295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0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51519" y="620688"/>
            <a:ext cx="8640961" cy="6048672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 err="1" smtClean="0"/>
              <a:t>Nastratin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Hogea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este</a:t>
            </a:r>
            <a:r>
              <a:rPr lang="en-US" sz="3600" b="1" dirty="0" smtClean="0"/>
              <a:t> un </a:t>
            </a:r>
            <a:r>
              <a:rPr lang="en-US" sz="3600" b="1" dirty="0" err="1" smtClean="0"/>
              <a:t>personaj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origine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orientală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provenit</a:t>
            </a:r>
            <a:r>
              <a:rPr lang="en-US" sz="3600" b="1" dirty="0" smtClean="0"/>
              <a:t> din </a:t>
            </a:r>
            <a:r>
              <a:rPr lang="en-US" sz="3600" b="1" dirty="0" err="1" smtClean="0"/>
              <a:t>folclorul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turcesc</a:t>
            </a:r>
            <a:r>
              <a:rPr lang="en-US" sz="3600" b="1" dirty="0"/>
              <a:t>.</a:t>
            </a:r>
            <a:endParaRPr lang="en-US" sz="3600" b="1" dirty="0" smtClean="0"/>
          </a:p>
          <a:p>
            <a:r>
              <a:rPr lang="en-US" sz="3600" b="1" dirty="0" smtClean="0"/>
              <a:t> de </a:t>
            </a:r>
            <a:r>
              <a:rPr lang="en-US" sz="3600" b="1" dirty="0" err="1" smtClean="0"/>
              <a:t>aici</a:t>
            </a:r>
            <a:r>
              <a:rPr lang="en-US" sz="3600" b="1" dirty="0" smtClean="0"/>
              <a:t> s-a </a:t>
            </a:r>
            <a:r>
              <a:rPr lang="en-US" sz="3600" b="1" dirty="0" err="1" smtClean="0"/>
              <a:t>răspândit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în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toată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zona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Balcanilor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devenind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reprezentativ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pentru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literatura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regiunii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 </a:t>
            </a:r>
            <a:r>
              <a:rPr lang="en-US" sz="3600" b="1" dirty="0" err="1" smtClean="0"/>
              <a:t>Nastratin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este</a:t>
            </a:r>
            <a:r>
              <a:rPr lang="en-US" sz="3600" b="1" dirty="0" smtClean="0"/>
              <a:t> :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 - o </a:t>
            </a:r>
            <a:r>
              <a:rPr lang="en-US" sz="3600" b="1" dirty="0" err="1" smtClean="0"/>
              <a:t>emblemă</a:t>
            </a:r>
            <a:r>
              <a:rPr lang="en-US" sz="3600" b="1" dirty="0" smtClean="0"/>
              <a:t> a </a:t>
            </a:r>
            <a:r>
              <a:rPr lang="en-US" sz="3600" b="1" dirty="0" err="1" smtClean="0"/>
              <a:t>mentalităţii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balcanice</a:t>
            </a:r>
            <a:r>
              <a:rPr lang="en-US" sz="3600" b="1" dirty="0" smtClean="0"/>
              <a:t>,</a:t>
            </a:r>
          </a:p>
          <a:p>
            <a:pPr marL="0" indent="0">
              <a:buNone/>
            </a:pPr>
            <a:r>
              <a:rPr lang="en-US" sz="3600" b="1" dirty="0" smtClean="0"/>
              <a:t>        - o imagine a </a:t>
            </a:r>
            <a:r>
              <a:rPr lang="en-US" sz="3600" b="1" dirty="0" err="1" smtClean="0"/>
              <a:t>amestecului</a:t>
            </a:r>
            <a:r>
              <a:rPr lang="en-US" sz="3600" b="1" dirty="0" smtClean="0"/>
              <a:t> de tragic, </a:t>
            </a:r>
            <a:r>
              <a:rPr lang="en-US" sz="3600" b="1" dirty="0" err="1" smtClean="0"/>
              <a:t>grotesc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şi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   satiric </a:t>
            </a:r>
            <a:r>
              <a:rPr lang="en-US" sz="3600" b="1" dirty="0" err="1" smtClean="0"/>
              <a:t>ce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caracterizează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proza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balcanică</a:t>
            </a:r>
            <a:r>
              <a:rPr lang="en-US" sz="3600" b="1" dirty="0" smtClean="0"/>
              <a:t>.“</a:t>
            </a:r>
          </a:p>
          <a:p>
            <a:endParaRPr lang="ro-RO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Maria </a:t>
            </a:r>
            <a:r>
              <a:rPr lang="en-US" b="1" dirty="0" err="1" smtClean="0"/>
              <a:t>Alexe</a:t>
            </a:r>
            <a:r>
              <a:rPr lang="en-US" b="1" dirty="0" smtClean="0"/>
              <a:t> - </a:t>
            </a:r>
            <a:r>
              <a:rPr lang="en-US" b="1" i="1" dirty="0" err="1" smtClean="0"/>
              <a:t>Nastratin</a:t>
            </a:r>
            <a:r>
              <a:rPr lang="en-US" b="1" i="1" dirty="0" smtClean="0"/>
              <a:t> </a:t>
            </a:r>
            <a:r>
              <a:rPr lang="en-US" b="1" i="1" dirty="0" err="1" smtClean="0"/>
              <a:t>Hogea</a:t>
            </a:r>
            <a:r>
              <a:rPr lang="en-US" b="1" i="1" dirty="0" smtClean="0"/>
              <a:t> </a:t>
            </a:r>
          </a:p>
          <a:p>
            <a:pPr marL="0" indent="0">
              <a:buNone/>
            </a:pPr>
            <a:r>
              <a:rPr lang="en-US" b="1" i="1" dirty="0" smtClean="0"/>
              <a:t>“ O imagine </a:t>
            </a:r>
            <a:r>
              <a:rPr lang="en-US" b="1" i="1" dirty="0" err="1" smtClean="0"/>
              <a:t>balcanică</a:t>
            </a:r>
            <a:r>
              <a:rPr lang="en-US" b="1" i="1" dirty="0" smtClean="0"/>
              <a:t> a</a:t>
            </a:r>
            <a:endParaRPr lang="ro-RO" b="1" i="1" dirty="0" smtClean="0"/>
          </a:p>
          <a:p>
            <a:pPr marL="0" indent="0">
              <a:buNone/>
            </a:pPr>
            <a:r>
              <a:rPr lang="en-US" b="1" i="1" dirty="0" smtClean="0"/>
              <a:t> </a:t>
            </a:r>
            <a:r>
              <a:rPr lang="en-US" b="1" i="1" dirty="0" err="1" smtClean="0"/>
              <a:t>înţeleptului</a:t>
            </a:r>
            <a:r>
              <a:rPr lang="en-US" b="1" i="1" dirty="0" smtClean="0"/>
              <a:t> </a:t>
            </a:r>
            <a:r>
              <a:rPr lang="en-US" b="1" i="1" dirty="0" err="1" smtClean="0"/>
              <a:t>rătăcitor</a:t>
            </a:r>
            <a:r>
              <a:rPr lang="en-US" dirty="0"/>
              <a:t> </a:t>
            </a:r>
            <a:r>
              <a:rPr lang="en-US" dirty="0" smtClean="0"/>
              <a:t>“</a:t>
            </a:r>
          </a:p>
          <a:p>
            <a:endParaRPr lang="en-US" dirty="0"/>
          </a:p>
        </p:txBody>
      </p:sp>
      <p:pic>
        <p:nvPicPr>
          <p:cNvPr id="4" name="Imagine 3" descr="G:\FOTO TURCIA TABLETA 2014\IMG_74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36" y="4581128"/>
            <a:ext cx="3096344" cy="201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703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707904" y="188640"/>
            <a:ext cx="4978896" cy="593752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ro-RO" sz="3600" b="1" dirty="0" smtClean="0"/>
              <a:t>Nastratin </a:t>
            </a:r>
            <a:r>
              <a:rPr lang="ro-RO" sz="3600" b="1" dirty="0"/>
              <a:t>Hogea s</a:t>
            </a:r>
            <a:r>
              <a:rPr lang="en-US" sz="3600" b="1" dirty="0"/>
              <a:t>-a </a:t>
            </a:r>
            <a:r>
              <a:rPr lang="en-US" sz="3600" b="1" dirty="0" smtClean="0"/>
              <a:t>n</a:t>
            </a:r>
            <a:r>
              <a:rPr lang="ro-RO" sz="3600" b="1" dirty="0" smtClean="0"/>
              <a:t>ă</a:t>
            </a:r>
            <a:r>
              <a:rPr lang="en-US" sz="3600" b="1" dirty="0" err="1" smtClean="0"/>
              <a:t>scut</a:t>
            </a:r>
            <a:r>
              <a:rPr lang="en-US" sz="3600" b="1" dirty="0" smtClean="0"/>
              <a:t> </a:t>
            </a:r>
            <a:r>
              <a:rPr lang="ro-RO" sz="3600" b="1" dirty="0" smtClean="0"/>
              <a:t>î</a:t>
            </a:r>
            <a:r>
              <a:rPr lang="en-US" sz="3600" b="1" dirty="0" smtClean="0"/>
              <a:t>n </a:t>
            </a:r>
            <a:r>
              <a:rPr lang="en-US" sz="3600" b="1" dirty="0"/>
              <a:t>1208 </a:t>
            </a:r>
            <a:r>
              <a:rPr lang="ro-RO" sz="3600" b="1" dirty="0" smtClean="0"/>
              <a:t>î</a:t>
            </a:r>
            <a:r>
              <a:rPr lang="en-US" sz="3600" b="1" dirty="0" smtClean="0"/>
              <a:t>n </a:t>
            </a:r>
            <a:r>
              <a:rPr lang="en-US" sz="3600" b="1" dirty="0" err="1"/>
              <a:t>Hortu</a:t>
            </a:r>
            <a:r>
              <a:rPr lang="en-US" sz="3600" b="1" dirty="0"/>
              <a:t>, un sat </a:t>
            </a:r>
            <a:r>
              <a:rPr lang="en-US" sz="3600" b="1" dirty="0" err="1"/>
              <a:t>aproape</a:t>
            </a:r>
            <a:r>
              <a:rPr lang="en-US" sz="3600" b="1" dirty="0"/>
              <a:t> de </a:t>
            </a:r>
            <a:r>
              <a:rPr lang="en-US" sz="3600" b="1" dirty="0" err="1" smtClean="0"/>
              <a:t>ora</a:t>
            </a:r>
            <a:r>
              <a:rPr lang="ro-RO" sz="3600" b="1" dirty="0" smtClean="0"/>
              <a:t>ș</a:t>
            </a:r>
            <a:r>
              <a:rPr lang="en-US" sz="3600" b="1" dirty="0" err="1" smtClean="0"/>
              <a:t>ul</a:t>
            </a:r>
            <a:r>
              <a:rPr lang="en-US" sz="3600" b="1" dirty="0" smtClean="0"/>
              <a:t> </a:t>
            </a:r>
            <a:r>
              <a:rPr lang="en-US" sz="3600" b="1" dirty="0" err="1"/>
              <a:t>Sivrihisar</a:t>
            </a:r>
            <a:r>
              <a:rPr lang="en-US" sz="3600" b="1" dirty="0"/>
              <a:t> </a:t>
            </a:r>
            <a:r>
              <a:rPr lang="ro-RO" sz="3600" b="1" dirty="0"/>
              <a:t>î</a:t>
            </a:r>
            <a:r>
              <a:rPr lang="en-US" sz="3600" b="1" dirty="0" smtClean="0"/>
              <a:t>n </a:t>
            </a:r>
            <a:r>
              <a:rPr lang="en-US" sz="3600" b="1" dirty="0" err="1"/>
              <a:t>partea</a:t>
            </a:r>
            <a:r>
              <a:rPr lang="en-US" sz="3600" b="1" dirty="0"/>
              <a:t> de vest a </a:t>
            </a:r>
            <a:r>
              <a:rPr lang="en-US" sz="3600" b="1" dirty="0" err="1"/>
              <a:t>Anatoliei</a:t>
            </a:r>
            <a:r>
              <a:rPr lang="en-US" sz="3600" b="1" dirty="0"/>
              <a:t> </a:t>
            </a:r>
            <a:r>
              <a:rPr lang="en-US" sz="3600" b="1" dirty="0" err="1" smtClean="0"/>
              <a:t>Centrale</a:t>
            </a:r>
            <a:r>
              <a:rPr lang="ro-RO" sz="3600" b="1" dirty="0"/>
              <a:t> </a:t>
            </a:r>
            <a:r>
              <a:rPr lang="ro-RO" sz="3600" b="1" dirty="0" smtClean="0"/>
              <a:t>.</a:t>
            </a:r>
            <a:endParaRPr lang="en-US" sz="3600" b="1" dirty="0" smtClean="0"/>
          </a:p>
          <a:p>
            <a:r>
              <a:rPr lang="ro-RO" sz="3600" b="1" dirty="0"/>
              <a:t>Oamenii din acest oraș au fost bine </a:t>
            </a:r>
            <a:r>
              <a:rPr lang="ro-RO" sz="3600" b="1" dirty="0" err="1" smtClean="0"/>
              <a:t>cunoscuț</a:t>
            </a:r>
            <a:r>
              <a:rPr lang="en-US" sz="3600" b="1" dirty="0" err="1" smtClean="0"/>
              <a:t>i</a:t>
            </a:r>
            <a:r>
              <a:rPr lang="ro-RO" sz="3600" b="1" dirty="0" smtClean="0"/>
              <a:t> </a:t>
            </a:r>
            <a:r>
              <a:rPr lang="ro-RO" sz="3600" b="1" dirty="0"/>
              <a:t>pentru </a:t>
            </a:r>
            <a:r>
              <a:rPr lang="ro-RO" sz="3600" b="1" dirty="0" smtClean="0"/>
              <a:t>ridicol</a:t>
            </a:r>
            <a:r>
              <a:rPr lang="en-US" sz="3600" b="1" dirty="0" err="1" smtClean="0"/>
              <a:t>ul</a:t>
            </a:r>
            <a:r>
              <a:rPr lang="ro-RO" sz="3600" b="1" dirty="0" smtClean="0"/>
              <a:t> </a:t>
            </a:r>
            <a:r>
              <a:rPr lang="ro-RO" sz="3600" b="1" dirty="0"/>
              <a:t>și unicitatea lor.</a:t>
            </a:r>
            <a:endParaRPr lang="en-US" sz="3600" b="1" dirty="0"/>
          </a:p>
          <a:p>
            <a:r>
              <a:rPr lang="en-US" sz="3600" b="1" dirty="0"/>
              <a:t>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studiat</a:t>
            </a:r>
            <a:r>
              <a:rPr lang="en-US" sz="3600" b="1" dirty="0" smtClean="0"/>
              <a:t> al</a:t>
            </a:r>
            <a:r>
              <a:rPr lang="ro-RO" sz="3600" b="1" dirty="0" smtClean="0"/>
              <a:t>ă</a:t>
            </a:r>
            <a:r>
              <a:rPr lang="en-US" sz="3600" b="1" dirty="0" err="1" smtClean="0"/>
              <a:t>turi</a:t>
            </a:r>
            <a:r>
              <a:rPr lang="en-US" sz="3600" b="1" dirty="0" smtClean="0"/>
              <a:t> </a:t>
            </a:r>
            <a:r>
              <a:rPr lang="en-US" sz="3600" b="1" dirty="0"/>
              <a:t>de  </a:t>
            </a:r>
            <a:r>
              <a:rPr lang="en-US" sz="3600" b="1" dirty="0" err="1"/>
              <a:t>marii</a:t>
            </a:r>
            <a:r>
              <a:rPr lang="en-US" sz="3600" b="1" dirty="0"/>
              <a:t> </a:t>
            </a:r>
            <a:r>
              <a:rPr lang="ro-RO" sz="3600" b="1" dirty="0"/>
              <a:t>î</a:t>
            </a:r>
            <a:r>
              <a:rPr lang="en-US" sz="3600" b="1" dirty="0" err="1" smtClean="0"/>
              <a:t>nv</a:t>
            </a:r>
            <a:r>
              <a:rPr lang="ro-RO" sz="3600" b="1" dirty="0" err="1" smtClean="0"/>
              <a:t>ăț</a:t>
            </a:r>
            <a:r>
              <a:rPr lang="en-US" sz="3600" b="1" dirty="0" smtClean="0"/>
              <a:t>a</a:t>
            </a:r>
            <a:r>
              <a:rPr lang="ro-RO" sz="3600" b="1" dirty="0" smtClean="0"/>
              <a:t>ț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/>
              <a:t>ai</a:t>
            </a:r>
            <a:r>
              <a:rPr lang="en-US" sz="3600" b="1" dirty="0"/>
              <a:t> </a:t>
            </a:r>
            <a:r>
              <a:rPr lang="en-US" sz="3600" b="1" dirty="0" err="1" smtClean="0"/>
              <a:t>timpului</a:t>
            </a:r>
            <a:endParaRPr lang="en-US" sz="3600" b="1" dirty="0" smtClean="0"/>
          </a:p>
          <a:p>
            <a:r>
              <a:rPr lang="en-US" sz="3600" b="1" dirty="0"/>
              <a:t>A </a:t>
            </a:r>
            <a:r>
              <a:rPr lang="en-US" sz="3600" b="1" dirty="0" err="1"/>
              <a:t>fost</a:t>
            </a:r>
            <a:r>
              <a:rPr lang="en-US" sz="3600" b="1" dirty="0"/>
              <a:t> </a:t>
            </a:r>
            <a:r>
              <a:rPr lang="ro-RO" sz="3600" b="1" dirty="0"/>
              <a:t> ș</a:t>
            </a:r>
            <a:r>
              <a:rPr lang="ro-RO" sz="3600" b="1" dirty="0" smtClean="0"/>
              <a:t>i</a:t>
            </a:r>
            <a:r>
              <a:rPr lang="en-US" sz="3600" b="1" dirty="0" smtClean="0"/>
              <a:t>  </a:t>
            </a:r>
            <a:r>
              <a:rPr lang="en-US" sz="3600" b="1" dirty="0" err="1"/>
              <a:t>Kadi</a:t>
            </a:r>
            <a:r>
              <a:rPr lang="en-US" sz="3600" b="1" dirty="0"/>
              <a:t>, </a:t>
            </a:r>
            <a:r>
              <a:rPr lang="en-US" sz="3600" b="1" dirty="0" err="1" smtClean="0"/>
              <a:t>judec</a:t>
            </a:r>
            <a:r>
              <a:rPr lang="ro-RO" sz="3600" b="1" dirty="0" smtClean="0"/>
              <a:t>ă</a:t>
            </a:r>
            <a:r>
              <a:rPr lang="en-US" sz="3600" b="1" dirty="0" smtClean="0"/>
              <a:t>tor </a:t>
            </a:r>
            <a:r>
              <a:rPr lang="en-US" sz="3600" b="1" dirty="0" err="1"/>
              <a:t>musulman</a:t>
            </a:r>
            <a:r>
              <a:rPr lang="en-US" sz="3600" b="1" dirty="0"/>
              <a:t>, </a:t>
            </a:r>
            <a:r>
              <a:rPr lang="en-US" sz="3600" b="1" dirty="0" smtClean="0"/>
              <a:t>p</a:t>
            </a:r>
            <a:r>
              <a:rPr lang="ro-RO" sz="3600" b="1" dirty="0" smtClean="0"/>
              <a:t>â</a:t>
            </a:r>
            <a:r>
              <a:rPr lang="en-US" sz="3600" b="1" dirty="0" smtClean="0"/>
              <a:t>n</a:t>
            </a:r>
            <a:r>
              <a:rPr lang="ro-RO" sz="3600" b="1" dirty="0" smtClean="0"/>
              <a:t>ă</a:t>
            </a:r>
            <a:r>
              <a:rPr lang="en-US" sz="3600" b="1" dirty="0" smtClean="0"/>
              <a:t> </a:t>
            </a:r>
            <a:r>
              <a:rPr lang="ro-RO" sz="3600" b="1" dirty="0"/>
              <a:t>î</a:t>
            </a:r>
            <a:r>
              <a:rPr lang="en-US" sz="3600" b="1" dirty="0" smtClean="0"/>
              <a:t>n </a:t>
            </a:r>
            <a:r>
              <a:rPr lang="en-US" sz="3600" b="1" dirty="0"/>
              <a:t>1284, </a:t>
            </a:r>
            <a:endParaRPr lang="ro-RO" sz="3600" b="1" dirty="0" smtClean="0"/>
          </a:p>
          <a:p>
            <a:r>
              <a:rPr lang="ro-RO" sz="3600" b="1" dirty="0" smtClean="0"/>
              <a:t>Moare in Konya in </a:t>
            </a:r>
            <a:r>
              <a:rPr lang="ro-RO" sz="3600" b="1" dirty="0" err="1" smtClean="0"/>
              <a:t>acelasi</a:t>
            </a:r>
            <a:r>
              <a:rPr lang="ro-RO" sz="3600" b="1" dirty="0" smtClean="0"/>
              <a:t> an </a:t>
            </a:r>
            <a:r>
              <a:rPr lang="en-US" sz="3600" b="1" dirty="0" smtClean="0"/>
              <a:t>.</a:t>
            </a:r>
            <a:endParaRPr lang="en-US" sz="3600" b="1" dirty="0"/>
          </a:p>
          <a:p>
            <a:endParaRPr lang="en-US" sz="3600" b="1" dirty="0"/>
          </a:p>
        </p:txBody>
      </p:sp>
      <p:pic>
        <p:nvPicPr>
          <p:cNvPr id="6" name="Imagine 5" descr="E:\DCIM\101MSDCF\DSC078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0" y="980728"/>
            <a:ext cx="3272648" cy="231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ine 6" descr="tomb of hodj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529996" cy="239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csbeethoven.ro/assets/images/sigla_proiect_itali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1" descr="C:\Documents and Settings\Camilla\Documenti\LOGO COMENIU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3"/>
            <a:ext cx="888241" cy="44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673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39552" y="188640"/>
            <a:ext cx="8147248" cy="4032448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err="1"/>
              <a:t>Nastratin</a:t>
            </a:r>
            <a:r>
              <a:rPr lang="en-US" sz="3600" b="1" dirty="0"/>
              <a:t> </a:t>
            </a:r>
            <a:r>
              <a:rPr lang="en-US" sz="3600" b="1" dirty="0" err="1"/>
              <a:t>Hogea</a:t>
            </a:r>
            <a:r>
              <a:rPr lang="en-US" sz="3600" b="1" dirty="0"/>
              <a:t> a </a:t>
            </a:r>
            <a:r>
              <a:rPr lang="en-US" sz="3600" b="1" dirty="0" err="1"/>
              <a:t>fost</a:t>
            </a:r>
            <a:r>
              <a:rPr lang="en-US" sz="3600" b="1" dirty="0"/>
              <a:t> un </a:t>
            </a:r>
            <a:r>
              <a:rPr lang="en-US" sz="3600" b="1" dirty="0" err="1"/>
              <a:t>filizof</a:t>
            </a:r>
            <a:r>
              <a:rPr lang="en-US" sz="3600" b="1" dirty="0"/>
              <a:t> </a:t>
            </a:r>
            <a:r>
              <a:rPr lang="ro-RO" sz="3600" b="1" dirty="0"/>
              <a:t>î</a:t>
            </a:r>
            <a:r>
              <a:rPr lang="en-US" sz="3600" b="1" dirty="0" smtClean="0"/>
              <a:t>n</a:t>
            </a:r>
            <a:r>
              <a:rPr lang="ro-RO" sz="3600" b="1" dirty="0" smtClean="0"/>
              <a:t>ț</a:t>
            </a:r>
            <a:r>
              <a:rPr lang="en-US" sz="3600" b="1" dirty="0" err="1" smtClean="0"/>
              <a:t>elept</a:t>
            </a:r>
            <a:r>
              <a:rPr lang="en-US" sz="3600" b="1" dirty="0" smtClean="0"/>
              <a:t> </a:t>
            </a:r>
            <a:r>
              <a:rPr lang="ro-RO" sz="3600" b="1" dirty="0" err="1"/>
              <a:t>ș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/>
              <a:t>cu un </a:t>
            </a:r>
            <a:r>
              <a:rPr lang="en-US" sz="3600" b="1" dirty="0" err="1"/>
              <a:t>foarte</a:t>
            </a:r>
            <a:r>
              <a:rPr lang="en-US" sz="3600" b="1" dirty="0"/>
              <a:t> </a:t>
            </a:r>
            <a:r>
              <a:rPr lang="en-US" sz="3600" b="1" dirty="0" err="1"/>
              <a:t>dezvoltat</a:t>
            </a:r>
            <a:r>
              <a:rPr lang="en-US" sz="3600" b="1" dirty="0"/>
              <a:t> </a:t>
            </a:r>
            <a:r>
              <a:rPr lang="en-US" sz="3600" b="1" dirty="0" err="1" smtClean="0"/>
              <a:t>sim</a:t>
            </a:r>
            <a:r>
              <a:rPr lang="ro-RO" sz="3600" b="1" dirty="0" smtClean="0"/>
              <a:t>ț</a:t>
            </a:r>
            <a:r>
              <a:rPr lang="en-US" sz="3600" b="1" dirty="0" smtClean="0"/>
              <a:t> </a:t>
            </a:r>
            <a:r>
              <a:rPr lang="en-US" sz="3600" b="1" dirty="0"/>
              <a:t>al </a:t>
            </a:r>
            <a:r>
              <a:rPr lang="en-US" sz="3600" b="1" dirty="0" err="1" smtClean="0"/>
              <a:t>umorului</a:t>
            </a:r>
            <a:r>
              <a:rPr lang="en-US" sz="3600" b="1" dirty="0" smtClean="0"/>
              <a:t>.</a:t>
            </a:r>
          </a:p>
          <a:p>
            <a:r>
              <a:rPr lang="en-US" sz="3600" b="1" dirty="0" err="1"/>
              <a:t>Nastratin</a:t>
            </a:r>
            <a:r>
              <a:rPr lang="en-US" sz="3600" b="1" dirty="0"/>
              <a:t> </a:t>
            </a:r>
            <a:r>
              <a:rPr lang="en-US" sz="3600" b="1" dirty="0" err="1"/>
              <a:t>este</a:t>
            </a:r>
            <a:r>
              <a:rPr lang="en-US" sz="3600" b="1" dirty="0"/>
              <a:t> o </a:t>
            </a:r>
            <a:r>
              <a:rPr lang="en-US" sz="3600" b="1" dirty="0" err="1"/>
              <a:t>figură</a:t>
            </a:r>
            <a:r>
              <a:rPr lang="en-US" sz="3600" b="1" dirty="0"/>
              <a:t> </a:t>
            </a:r>
            <a:r>
              <a:rPr lang="en-US" sz="3600" b="1" dirty="0" err="1"/>
              <a:t>satirică</a:t>
            </a:r>
            <a:r>
              <a:rPr lang="en-US" sz="3600" b="1" dirty="0"/>
              <a:t> ,a </a:t>
            </a:r>
            <a:r>
              <a:rPr lang="en-US" sz="3600" b="1" dirty="0" err="1"/>
              <a:t>Evului</a:t>
            </a:r>
            <a:r>
              <a:rPr lang="en-US" sz="3600" b="1" dirty="0"/>
              <a:t>  </a:t>
            </a:r>
            <a:r>
              <a:rPr lang="en-US" sz="3600" b="1" dirty="0" err="1"/>
              <a:t>Mediu</a:t>
            </a:r>
            <a:endParaRPr lang="en-US" sz="3600" b="1" dirty="0"/>
          </a:p>
          <a:p>
            <a:r>
              <a:rPr lang="en-US" sz="3600" b="1" dirty="0"/>
              <a:t>El a </a:t>
            </a:r>
            <a:r>
              <a:rPr lang="en-US" sz="3600" b="1" dirty="0" err="1"/>
              <a:t>fost</a:t>
            </a:r>
            <a:r>
              <a:rPr lang="en-US" sz="3600" b="1" dirty="0"/>
              <a:t> un </a:t>
            </a:r>
            <a:r>
              <a:rPr lang="en-US" sz="3600" b="1" dirty="0" err="1"/>
              <a:t>învăţat</a:t>
            </a:r>
            <a:r>
              <a:rPr lang="en-US" sz="3600" b="1" dirty="0"/>
              <a:t> </a:t>
            </a:r>
            <a:r>
              <a:rPr lang="en-US" sz="3600" b="1" dirty="0" err="1" smtClean="0"/>
              <a:t>şi</a:t>
            </a:r>
            <a:r>
              <a:rPr lang="ro-RO" sz="3600" b="1" dirty="0" smtClean="0"/>
              <a:t> un</a:t>
            </a:r>
            <a:r>
              <a:rPr lang="en-US" sz="3600" b="1" dirty="0" smtClean="0"/>
              <a:t> filo</a:t>
            </a:r>
            <a:r>
              <a:rPr lang="ro-RO" sz="3600" b="1" dirty="0" smtClean="0"/>
              <a:t>z</a:t>
            </a:r>
            <a:r>
              <a:rPr lang="en-US" sz="3600" b="1" dirty="0" smtClean="0"/>
              <a:t>of </a:t>
            </a:r>
            <a:r>
              <a:rPr lang="en-US" sz="3600" b="1" dirty="0"/>
              <a:t>care </a:t>
            </a:r>
            <a:r>
              <a:rPr lang="en-US" sz="3600" b="1" dirty="0" err="1"/>
              <a:t>sprijinea</a:t>
            </a:r>
            <a:r>
              <a:rPr lang="en-US" sz="3600" b="1" dirty="0"/>
              <a:t> </a:t>
            </a:r>
            <a:r>
              <a:rPr lang="en-US" sz="3600" b="1" dirty="0" err="1"/>
              <a:t>oamenii</a:t>
            </a:r>
            <a:r>
              <a:rPr lang="en-US" sz="3600" b="1" dirty="0"/>
              <a:t> de </a:t>
            </a:r>
            <a:r>
              <a:rPr lang="en-US" sz="3600" b="1" dirty="0" err="1"/>
              <a:t>rând</a:t>
            </a:r>
            <a:r>
              <a:rPr lang="en-US" sz="3600" b="1" dirty="0"/>
              <a:t> </a:t>
            </a:r>
            <a:r>
              <a:rPr lang="en-US" sz="3600" b="1" dirty="0" err="1"/>
              <a:t>în</a:t>
            </a:r>
            <a:r>
              <a:rPr lang="en-US" sz="3600" b="1" dirty="0"/>
              <a:t> </a:t>
            </a:r>
            <a:r>
              <a:rPr lang="en-US" sz="3600" b="1" dirty="0" err="1"/>
              <a:t>defavoarea</a:t>
            </a:r>
            <a:r>
              <a:rPr lang="en-US" sz="3600" b="1" dirty="0"/>
              <a:t> </a:t>
            </a:r>
            <a:r>
              <a:rPr lang="en-US" sz="3600" b="1" dirty="0" err="1"/>
              <a:t>celor</a:t>
            </a:r>
            <a:r>
              <a:rPr lang="en-US" sz="3600" b="1" dirty="0"/>
              <a:t> </a:t>
            </a:r>
            <a:r>
              <a:rPr lang="en-US" sz="3600" b="1" dirty="0" err="1" smtClean="0"/>
              <a:t>boga</a:t>
            </a:r>
            <a:r>
              <a:rPr lang="ro-RO" sz="3600" b="1" dirty="0" smtClean="0"/>
              <a:t>ț</a:t>
            </a:r>
            <a:r>
              <a:rPr lang="en-US" sz="3600" b="1" dirty="0" err="1" smtClean="0"/>
              <a:t>i</a:t>
            </a:r>
            <a:r>
              <a:rPr lang="ro-RO" sz="3600" b="1" dirty="0" smtClean="0"/>
              <a:t>.</a:t>
            </a:r>
            <a:endParaRPr lang="en-US" sz="3600" b="1" dirty="0"/>
          </a:p>
          <a:p>
            <a:r>
              <a:rPr lang="en-US" sz="3600" b="1" dirty="0"/>
              <a:t>Este </a:t>
            </a:r>
            <a:r>
              <a:rPr lang="en-US" sz="3600" b="1" dirty="0" err="1"/>
              <a:t>cunoscut</a:t>
            </a:r>
            <a:r>
              <a:rPr lang="en-US" sz="3600" b="1" dirty="0"/>
              <a:t> </a:t>
            </a:r>
            <a:r>
              <a:rPr lang="en-US" sz="3600" b="1" dirty="0" err="1"/>
              <a:t>pentru</a:t>
            </a:r>
            <a:r>
              <a:rPr lang="en-US" sz="3600" b="1" dirty="0"/>
              <a:t> </a:t>
            </a:r>
            <a:r>
              <a:rPr lang="en-US" sz="3600" b="1" dirty="0" err="1" smtClean="0"/>
              <a:t>pove</a:t>
            </a:r>
            <a:r>
              <a:rPr lang="ro-RO" sz="3600" b="1" dirty="0" smtClean="0"/>
              <a:t>ș</a:t>
            </a:r>
            <a:r>
              <a:rPr lang="en-US" sz="3600" b="1" dirty="0" err="1" smtClean="0"/>
              <a:t>tirile</a:t>
            </a:r>
            <a:r>
              <a:rPr lang="en-US" sz="3600" b="1" dirty="0" smtClean="0"/>
              <a:t> </a:t>
            </a:r>
            <a:r>
              <a:rPr lang="en-US" sz="3600" b="1" dirty="0"/>
              <a:t>sale </a:t>
            </a:r>
            <a:r>
              <a:rPr lang="en-US" sz="3600" b="1" dirty="0" err="1"/>
              <a:t>amuzante</a:t>
            </a:r>
            <a:r>
              <a:rPr lang="en-US" sz="3600" b="1" dirty="0"/>
              <a:t> (anecdote).</a:t>
            </a:r>
          </a:p>
          <a:p>
            <a:endParaRPr lang="en-US" dirty="0"/>
          </a:p>
        </p:txBody>
      </p:sp>
      <p:pic>
        <p:nvPicPr>
          <p:cNvPr id="5" name="Imagine 4" descr="E:\DCIM\101MSDCF\DSC078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57927"/>
            <a:ext cx="468052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80120" cy="22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0" y="692696"/>
            <a:ext cx="888241" cy="44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672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779912" y="404664"/>
            <a:ext cx="4906888" cy="5904656"/>
          </a:xfrm>
        </p:spPr>
        <p:txBody>
          <a:bodyPr>
            <a:normAutofit/>
          </a:bodyPr>
          <a:lstStyle/>
          <a:p>
            <a:r>
              <a:rPr lang="ro-RO" sz="3600" b="1" dirty="0"/>
              <a:t>Nastratin Hogea este un simbol care </a:t>
            </a:r>
            <a:r>
              <a:rPr lang="ro-RO" sz="3600" b="1" dirty="0" smtClean="0"/>
              <a:t>întruchipează dorința </a:t>
            </a:r>
            <a:r>
              <a:rPr lang="ro-RO" sz="3600" b="1" dirty="0"/>
              <a:t>de a </a:t>
            </a:r>
            <a:r>
              <a:rPr lang="ro-RO" sz="3600" b="1" dirty="0" err="1" smtClean="0"/>
              <a:t>învața</a:t>
            </a:r>
            <a:r>
              <a:rPr lang="ro-RO" sz="3600" b="1" dirty="0" smtClean="0"/>
              <a:t> </a:t>
            </a:r>
            <a:r>
              <a:rPr lang="ro-RO" sz="3600" b="1" dirty="0" err="1"/>
              <a:t>a</a:t>
            </a:r>
            <a:r>
              <a:rPr lang="ro-RO" sz="3600" b="1" dirty="0"/>
              <a:t> turcilor</a:t>
            </a:r>
            <a:r>
              <a:rPr lang="ro-RO" sz="3600" b="1" dirty="0" smtClean="0"/>
              <a:t>.</a:t>
            </a:r>
            <a:endParaRPr lang="en-US" sz="3600" b="1" dirty="0" smtClean="0"/>
          </a:p>
          <a:p>
            <a:r>
              <a:rPr lang="ro-RO" sz="3600" b="1" dirty="0" smtClean="0"/>
              <a:t> </a:t>
            </a:r>
            <a:r>
              <a:rPr lang="ro-RO" sz="3600" b="1" dirty="0"/>
              <a:t>Î</a:t>
            </a:r>
            <a:r>
              <a:rPr lang="ro-RO" sz="3600" b="1" dirty="0" smtClean="0"/>
              <a:t>n </a:t>
            </a:r>
            <a:r>
              <a:rPr lang="ro-RO" sz="3600" b="1" dirty="0"/>
              <a:t>acest fel, </a:t>
            </a:r>
            <a:r>
              <a:rPr lang="ro-RO" sz="3600" b="1" dirty="0" smtClean="0"/>
              <a:t>în poveștile </a:t>
            </a:r>
            <a:r>
              <a:rPr lang="ro-RO" sz="3600" b="1" dirty="0"/>
              <a:t>sale </a:t>
            </a:r>
            <a:r>
              <a:rPr lang="ro-RO" sz="3600" b="1" dirty="0" smtClean="0"/>
              <a:t>apare și </a:t>
            </a:r>
            <a:r>
              <a:rPr lang="ro-RO" sz="3600" b="1" dirty="0"/>
              <a:t>filozofia </a:t>
            </a:r>
            <a:r>
              <a:rPr lang="ro-RO" sz="3600" b="1" dirty="0" smtClean="0"/>
              <a:t>vieții</a:t>
            </a:r>
            <a:r>
              <a:rPr lang="ro-RO" sz="3600" b="1" dirty="0"/>
              <a:t>, structura </a:t>
            </a:r>
            <a:r>
              <a:rPr lang="ro-RO" sz="3600" b="1" dirty="0" err="1" smtClean="0"/>
              <a:t>societații</a:t>
            </a:r>
            <a:r>
              <a:rPr lang="ro-RO" sz="3600" b="1" dirty="0"/>
              <a:t>, </a:t>
            </a:r>
            <a:r>
              <a:rPr lang="ro-RO" sz="3600" b="1" dirty="0" err="1"/>
              <a:t>structura</a:t>
            </a:r>
            <a:r>
              <a:rPr lang="ro-RO" sz="3600" b="1" dirty="0"/>
              <a:t> familiei </a:t>
            </a:r>
            <a:r>
              <a:rPr lang="ro-RO" sz="3600" b="1" dirty="0" smtClean="0"/>
              <a:t>și </a:t>
            </a:r>
            <a:r>
              <a:rPr lang="ro-RO" sz="3600" b="1" dirty="0"/>
              <a:t>cultura turcilor.</a:t>
            </a:r>
            <a:endParaRPr lang="en-US" sz="3600" b="1" dirty="0"/>
          </a:p>
        </p:txBody>
      </p:sp>
      <p:pic>
        <p:nvPicPr>
          <p:cNvPr id="4" name="Imagine 3" descr="E:\DCIM\101MSDCF\DSC078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4283" y="1602777"/>
            <a:ext cx="5076175" cy="325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csbeethoven.ro/assets/images/sigla_proiect_italia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2755"/>
            <a:ext cx="888241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41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3456384"/>
          </a:xfrm>
        </p:spPr>
        <p:txBody>
          <a:bodyPr>
            <a:noAutofit/>
          </a:bodyPr>
          <a:lstStyle/>
          <a:p>
            <a:r>
              <a:rPr lang="ro-RO" sz="2800" b="1" dirty="0"/>
              <a:t>Nastratin Hogea este un </a:t>
            </a:r>
            <a:r>
              <a:rPr lang="ro-RO" sz="2800" b="1" dirty="0" smtClean="0"/>
              <a:t>om </a:t>
            </a:r>
            <a:r>
              <a:rPr lang="ro-RO" sz="2800" b="1" dirty="0"/>
              <a:t>dintr-o </a:t>
            </a:r>
            <a:r>
              <a:rPr lang="ro-RO" sz="2800" b="1" dirty="0" smtClean="0"/>
              <a:t>bucată </a:t>
            </a:r>
            <a:endParaRPr lang="en-US" sz="2800" b="1" dirty="0" smtClean="0"/>
          </a:p>
          <a:p>
            <a:r>
              <a:rPr lang="en-US" sz="2800" b="1" dirty="0" smtClean="0"/>
              <a:t>El</a:t>
            </a:r>
            <a:r>
              <a:rPr lang="ro-RO" sz="2800" b="1" dirty="0" smtClean="0"/>
              <a:t> </a:t>
            </a:r>
            <a:r>
              <a:rPr lang="ro-RO" sz="2800" b="1" dirty="0"/>
              <a:t>le </a:t>
            </a:r>
            <a:r>
              <a:rPr lang="ro-RO" sz="2800" b="1" dirty="0" smtClean="0"/>
              <a:t>arată </a:t>
            </a:r>
            <a:r>
              <a:rPr lang="ro-RO" sz="2800" b="1" dirty="0"/>
              <a:t>oamenilor drumul cel bun, </a:t>
            </a:r>
            <a:r>
              <a:rPr lang="ro-RO" sz="2800" b="1" dirty="0" smtClean="0"/>
              <a:t>anunță </a:t>
            </a:r>
            <a:r>
              <a:rPr lang="ro-RO" sz="2800" b="1" dirty="0"/>
              <a:t>faptele bune, </a:t>
            </a:r>
            <a:r>
              <a:rPr lang="ro-RO" sz="2800" b="1" dirty="0" smtClean="0"/>
              <a:t>îi </a:t>
            </a:r>
            <a:r>
              <a:rPr lang="ro-RO" sz="2800" b="1" dirty="0"/>
              <a:t>conduce pe oameni </a:t>
            </a:r>
            <a:r>
              <a:rPr lang="ro-RO" sz="2800" b="1" dirty="0" smtClean="0"/>
              <a:t>pentru </a:t>
            </a:r>
            <a:r>
              <a:rPr lang="ro-RO" sz="2800" b="1" dirty="0"/>
              <a:t>a face </a:t>
            </a:r>
            <a:r>
              <a:rPr lang="ro-RO" sz="2800" b="1" dirty="0" smtClean="0"/>
              <a:t>acțiuni </a:t>
            </a:r>
            <a:r>
              <a:rPr lang="ro-RO" sz="2800" b="1" dirty="0"/>
              <a:t>bune </a:t>
            </a:r>
            <a:r>
              <a:rPr lang="ro-RO" sz="2800" b="1" dirty="0" smtClean="0"/>
              <a:t>și </a:t>
            </a:r>
            <a:r>
              <a:rPr lang="ro-RO" sz="2800" b="1" dirty="0"/>
              <a:t>î</a:t>
            </a:r>
            <a:r>
              <a:rPr lang="ro-RO" sz="2800" b="1" dirty="0" smtClean="0"/>
              <a:t>i </a:t>
            </a:r>
            <a:r>
              <a:rPr lang="ro-RO" sz="2800" b="1" dirty="0"/>
              <a:t>face pe oameni </a:t>
            </a:r>
            <a:r>
              <a:rPr lang="ro-RO" sz="2800" b="1" dirty="0" smtClean="0"/>
              <a:t>să ocolească acțiunile </a:t>
            </a:r>
            <a:r>
              <a:rPr lang="ro-RO" sz="2800" b="1" dirty="0"/>
              <a:t>rele. </a:t>
            </a:r>
            <a:endParaRPr lang="en-US" sz="2800" b="1" dirty="0" smtClean="0"/>
          </a:p>
          <a:p>
            <a:r>
              <a:rPr lang="ro-RO" sz="2800" b="1" dirty="0" smtClean="0"/>
              <a:t> </a:t>
            </a:r>
            <a:r>
              <a:rPr lang="ro-RO" sz="2800" b="1" dirty="0"/>
              <a:t>E</a:t>
            </a:r>
            <a:r>
              <a:rPr lang="ro-RO" sz="2800" b="1" dirty="0" smtClean="0"/>
              <a:t>l </a:t>
            </a:r>
            <a:r>
              <a:rPr lang="ro-RO" sz="2800" b="1" dirty="0"/>
              <a:t>a exprimat  problemele concis, </a:t>
            </a:r>
            <a:r>
              <a:rPr lang="ro-RO" sz="2800" b="1" dirty="0" smtClean="0"/>
              <a:t>într-o manieră amuzantă, </a:t>
            </a:r>
            <a:r>
              <a:rPr lang="ro-RO" sz="2800" b="1" dirty="0"/>
              <a:t>cu un stil </a:t>
            </a:r>
            <a:r>
              <a:rPr lang="ro-RO" sz="2800" b="1" dirty="0" smtClean="0"/>
              <a:t>și </a:t>
            </a:r>
            <a:r>
              <a:rPr lang="ro-RO" sz="2800" b="1" dirty="0"/>
              <a:t>limbaj popular </a:t>
            </a:r>
            <a:r>
              <a:rPr lang="ro-RO" sz="2800" b="1" dirty="0" smtClean="0"/>
              <a:t>pentru </a:t>
            </a:r>
            <a:r>
              <a:rPr lang="ro-RO" sz="2800" b="1" dirty="0"/>
              <a:t>a explica </a:t>
            </a:r>
            <a:r>
              <a:rPr lang="ro-RO" sz="2800" b="1" dirty="0" smtClean="0"/>
              <a:t>adevărul </a:t>
            </a:r>
            <a:r>
              <a:rPr lang="ro-RO" sz="2800" b="1" dirty="0"/>
              <a:t>ș</a:t>
            </a:r>
            <a:r>
              <a:rPr lang="ro-RO" sz="2800" b="1" dirty="0" smtClean="0"/>
              <a:t>i </a:t>
            </a:r>
            <a:r>
              <a:rPr lang="ro-RO" sz="2800" b="1" dirty="0"/>
              <a:t>a corecta </a:t>
            </a:r>
            <a:r>
              <a:rPr lang="ro-RO" sz="2800" b="1" dirty="0" smtClean="0"/>
              <a:t>părțile </a:t>
            </a:r>
            <a:r>
              <a:rPr lang="ro-RO" sz="2800" b="1" dirty="0"/>
              <a:t>corupte ale </a:t>
            </a:r>
            <a:r>
              <a:rPr lang="ro-RO" sz="2800" b="1" dirty="0" err="1" smtClean="0"/>
              <a:t>societații</a:t>
            </a:r>
            <a:r>
              <a:rPr lang="ro-RO" sz="2800" b="1" dirty="0"/>
              <a:t>.</a:t>
            </a:r>
            <a:endParaRPr lang="en-US" sz="2800" b="1" dirty="0"/>
          </a:p>
          <a:p>
            <a:endParaRPr lang="en-US" sz="2800" dirty="0"/>
          </a:p>
        </p:txBody>
      </p:sp>
      <p:pic>
        <p:nvPicPr>
          <p:cNvPr id="5" name="Picture 2" descr="https://encrypted-tbn2.gstatic.com/images?q=tbn:ANd9GcR9ggZVJn2P1c1tM9VV9EkZVbATnxhTc6NuFPfbQeoZzWNUtJBef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542438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rc_mi" descr="http://www.csbeethoven.ro/assets/images/sigla_proiect_itali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55140" cy="44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" descr="C:\Documents and Settings\Camilla\Documenti\LOGO COMENIU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434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1132</Words>
  <Application>Microsoft Office PowerPoint</Application>
  <PresentationFormat>Expunere pe ecran (4:3)</PresentationFormat>
  <Paragraphs>131</Paragraphs>
  <Slides>34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34</vt:i4>
      </vt:variant>
    </vt:vector>
  </HeadingPairs>
  <TitlesOfParts>
    <vt:vector size="35" baseType="lpstr">
      <vt:lpstr>Temă Office</vt:lpstr>
      <vt:lpstr>SCOALA GIMNAZIALA LESILE-DOLJ</vt:lpstr>
      <vt:lpstr> NASTRATIN HOGEA PERSONAJ DE POVESTE </vt:lpstr>
      <vt:lpstr> Nastratin Hogea şi  literatura universală 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Motivul pentru  care glumele lui sunt încă în viață astăzi?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1996–1997 a fost declarat Anul Internaţional Nastratin Hogea de către UNESCO.</vt:lpstr>
      <vt:lpstr>Artiștii turci l-au folosit pe Nasreddin Hodja in piesele de teatru, în muzică, filme, desene animate și picturi </vt:lpstr>
      <vt:lpstr>Prezentare PowerPoint</vt:lpstr>
      <vt:lpstr>Prezentare PowerPoint</vt:lpstr>
      <vt:lpstr>GLOSAR/GLOSSARY NASTRATIN HOGEA NASREDDIN 13-M-210-DJ-ES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 Realizatori : Echipa Comenius</vt:lpstr>
      <vt:lpstr>Realizatori : Echipa Comenius Profesori</vt:lpstr>
      <vt:lpstr>Realizatori : Echipa Comenius Elevii</vt:lpstr>
      <vt:lpstr>Prezentare PowerPoint</vt:lpstr>
    </vt:vector>
  </TitlesOfParts>
  <Company>Unitate Scolara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SCOALA GIMNAZIALA LESILE-DOLJ</dc:title>
  <dc:creator>Nonica</dc:creator>
  <cp:lastModifiedBy>Nonica</cp:lastModifiedBy>
  <cp:revision>57</cp:revision>
  <dcterms:created xsi:type="dcterms:W3CDTF">2015-01-19T21:53:44Z</dcterms:created>
  <dcterms:modified xsi:type="dcterms:W3CDTF">2015-04-18T23:12:00Z</dcterms:modified>
</cp:coreProperties>
</file>