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85" r:id="rId4"/>
    <p:sldId id="284" r:id="rId5"/>
    <p:sldId id="271" r:id="rId6"/>
    <p:sldId id="259" r:id="rId7"/>
    <p:sldId id="260" r:id="rId8"/>
    <p:sldId id="261" r:id="rId9"/>
    <p:sldId id="262" r:id="rId10"/>
    <p:sldId id="263" r:id="rId11"/>
    <p:sldId id="265" r:id="rId12"/>
    <p:sldId id="272" r:id="rId13"/>
    <p:sldId id="266" r:id="rId14"/>
    <p:sldId id="282" r:id="rId15"/>
    <p:sldId id="267" r:id="rId16"/>
    <p:sldId id="273" r:id="rId17"/>
    <p:sldId id="268" r:id="rId18"/>
    <p:sldId id="274" r:id="rId19"/>
    <p:sldId id="286" r:id="rId20"/>
    <p:sldId id="276" r:id="rId21"/>
    <p:sldId id="287" r:id="rId22"/>
    <p:sldId id="277" r:id="rId23"/>
    <p:sldId id="288" r:id="rId24"/>
    <p:sldId id="257" r:id="rId25"/>
    <p:sldId id="283" r:id="rId26"/>
    <p:sldId id="278" r:id="rId27"/>
    <p:sldId id="275" r:id="rId28"/>
    <p:sldId id="269" r:id="rId29"/>
    <p:sldId id="28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3648" y="-13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FE8EE0D-56CA-461E-81A6-C115BCC64E3E}" type="datetimeFigureOut">
              <a:rPr lang="en-US" smtClean="0"/>
              <a:pPr/>
              <a:t>26/04/15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109B651-F789-4052-8D7D-A0C496E74D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EE0D-56CA-461E-81A6-C115BCC64E3E}" type="datetimeFigureOut">
              <a:rPr lang="en-US" smtClean="0"/>
              <a:pPr/>
              <a:t>26/04/15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B651-F789-4052-8D7D-A0C496E74D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EE0D-56CA-461E-81A6-C115BCC64E3E}" type="datetimeFigureOut">
              <a:rPr lang="en-US" smtClean="0"/>
              <a:pPr/>
              <a:t>26/04/15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B651-F789-4052-8D7D-A0C496E74D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EE0D-56CA-461E-81A6-C115BCC64E3E}" type="datetimeFigureOut">
              <a:rPr lang="en-US" smtClean="0"/>
              <a:pPr/>
              <a:t>26/04/15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B651-F789-4052-8D7D-A0C496E74D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EE0D-56CA-461E-81A6-C115BCC64E3E}" type="datetimeFigureOut">
              <a:rPr lang="en-US" smtClean="0"/>
              <a:pPr/>
              <a:t>26/04/15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B651-F789-4052-8D7D-A0C496E74D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EE0D-56CA-461E-81A6-C115BCC64E3E}" type="datetimeFigureOut">
              <a:rPr lang="en-US" smtClean="0"/>
              <a:pPr/>
              <a:t>26/04/15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B651-F789-4052-8D7D-A0C496E74D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EE0D-56CA-461E-81A6-C115BCC64E3E}" type="datetimeFigureOut">
              <a:rPr lang="en-US" smtClean="0"/>
              <a:pPr/>
              <a:t>26/04/15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B651-F789-4052-8D7D-A0C496E74D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EE0D-56CA-461E-81A6-C115BCC64E3E}" type="datetimeFigureOut">
              <a:rPr lang="en-US" smtClean="0"/>
              <a:pPr/>
              <a:t>26/04/15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B651-F789-4052-8D7D-A0C496E74D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EE0D-56CA-461E-81A6-C115BCC64E3E}" type="datetimeFigureOut">
              <a:rPr lang="en-US" smtClean="0"/>
              <a:pPr/>
              <a:t>26/04/15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B651-F789-4052-8D7D-A0C496E74D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EE0D-56CA-461E-81A6-C115BCC64E3E}" type="datetimeFigureOut">
              <a:rPr lang="en-US" smtClean="0"/>
              <a:pPr/>
              <a:t>26/04/15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B651-F789-4052-8D7D-A0C496E74D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EE0D-56CA-461E-81A6-C115BCC64E3E}" type="datetimeFigureOut">
              <a:rPr lang="en-US" smtClean="0"/>
              <a:pPr/>
              <a:t>26/04/15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9B651-F789-4052-8D7D-A0C496E74D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FE8EE0D-56CA-461E-81A6-C115BCC64E3E}" type="datetimeFigureOut">
              <a:rPr lang="en-US" smtClean="0"/>
              <a:pPr/>
              <a:t>26/04/15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109B651-F789-4052-8D7D-A0C496E74D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o.wikipedia.org/wiki/Fi%C8%99ier:Adrian_Mutu_2.jpg" TargetMode="External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9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o.wikipedia.org/wiki/Fi%C8%99ier:Sandra_izbasa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jpeg"/><Relationship Id="rId8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o.wikipedia.org/wiki/Fi%C8%99ier:Constantina_Tomescu_cropped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37.png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7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6" Type="http://schemas.openxmlformats.org/officeDocument/2006/relationships/image" Target="../media/image47.jpeg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5" Type="http://schemas.openxmlformats.org/officeDocument/2006/relationships/image" Target="../media/image50.jpeg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799" y="332656"/>
            <a:ext cx="8062665" cy="237626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                                   </a:t>
            </a:r>
            <a:r>
              <a:rPr lang="ro-RO" b="1" dirty="0" smtClean="0">
                <a:solidFill>
                  <a:srgbClr val="FFFF00"/>
                </a:solidFill>
              </a:rPr>
              <a:t>SECONDARY 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                                  </a:t>
            </a:r>
            <a:r>
              <a:rPr lang="ro-RO" b="1" dirty="0" smtClean="0">
                <a:solidFill>
                  <a:srgbClr val="FFFF00"/>
                </a:solidFill>
              </a:rPr>
              <a:t>SCHOOL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                                       LESILE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                                       DOLJ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                                         ROMANIA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467965" y="2420888"/>
            <a:ext cx="8424515" cy="403244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                                                           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                                                                                COMENIUS  </a:t>
            </a:r>
          </a:p>
          <a:p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                                                                   MULTILATERAL </a:t>
            </a:r>
            <a:r>
              <a:rPr lang="ro-RO" b="1" dirty="0" smtClean="0">
                <a:solidFill>
                  <a:srgbClr val="0070C0"/>
                </a:solidFill>
              </a:rPr>
              <a:t>PROJECT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                                                                      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                                                     “Democratic values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                                                   ​​and 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                                                       linguistic diversity”</a:t>
            </a:r>
            <a:r>
              <a:rPr lang="en-US" dirty="0" smtClean="0">
                <a:solidFill>
                  <a:srgbClr val="0070C0"/>
                </a:solidFill>
              </a:rPr>
              <a:t>                                                                    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                                                                              </a:t>
            </a:r>
            <a:r>
              <a:rPr lang="en-US" b="1" dirty="0" smtClean="0">
                <a:solidFill>
                  <a:srgbClr val="0070C0"/>
                </a:solidFill>
              </a:rPr>
              <a:t>13-PM-210-DJ-ES </a:t>
            </a:r>
          </a:p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4" name="Imagine 2" descr="llp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346"/>
            <a:ext cx="16557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1" descr="C:\Documents and Settings\Camilla\Documenti\LOGO COMENIU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3659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4111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095259" y="712787"/>
            <a:ext cx="7024744" cy="62798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Fo</a:t>
            </a:r>
            <a:r>
              <a:rPr lang="ro-RO" b="1" dirty="0" err="1" smtClean="0"/>
              <a:t>otball</a:t>
            </a:r>
            <a:endParaRPr lang="en-US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971600" y="1412776"/>
            <a:ext cx="7176868" cy="4752528"/>
          </a:xfrm>
        </p:spPr>
        <p:txBody>
          <a:bodyPr>
            <a:noAutofit/>
          </a:bodyPr>
          <a:lstStyle/>
          <a:p>
            <a:r>
              <a:rPr lang="ro-RO" sz="2000" u="sng" dirty="0" smtClean="0"/>
              <a:t>The </a:t>
            </a:r>
            <a:r>
              <a:rPr lang="ro-RO" sz="2000" u="sng" dirty="0" err="1" smtClean="0"/>
              <a:t>national</a:t>
            </a:r>
            <a:r>
              <a:rPr lang="ro-RO" sz="2000" u="sng" dirty="0" smtClean="0"/>
              <a:t> </a:t>
            </a:r>
            <a:r>
              <a:rPr lang="ro-RO" sz="2000" u="sng" dirty="0" err="1" smtClean="0"/>
              <a:t>football</a:t>
            </a:r>
            <a:r>
              <a:rPr lang="ro-RO" sz="2000" u="sng" dirty="0" smtClean="0"/>
              <a:t> team </a:t>
            </a:r>
            <a:r>
              <a:rPr lang="ro-RO" sz="2000" u="sng" dirty="0" err="1" smtClean="0"/>
              <a:t>has</a:t>
            </a:r>
            <a:r>
              <a:rPr lang="ro-RO" sz="2000" u="sng" dirty="0" smtClean="0"/>
              <a:t> </a:t>
            </a:r>
            <a:r>
              <a:rPr lang="ro-RO" sz="2000" u="sng" dirty="0" err="1" smtClean="0"/>
              <a:t>its</a:t>
            </a:r>
            <a:r>
              <a:rPr lang="ro-RO" sz="2000" u="sng" dirty="0" smtClean="0"/>
              <a:t> </a:t>
            </a:r>
            <a:r>
              <a:rPr lang="ro-RO" sz="2000" u="sng" dirty="0" err="1" smtClean="0"/>
              <a:t>first</a:t>
            </a:r>
            <a:r>
              <a:rPr lang="ro-RO" sz="2000" u="sng" dirty="0" smtClean="0"/>
              <a:t> meci on </a:t>
            </a:r>
            <a:r>
              <a:rPr lang="ro-RO" sz="2000" dirty="0" smtClean="0"/>
              <a:t>8th June </a:t>
            </a:r>
            <a:r>
              <a:rPr lang="ro-RO" sz="2000" dirty="0"/>
              <a:t>1922 </a:t>
            </a:r>
            <a:r>
              <a:rPr lang="ro-RO" sz="2000" dirty="0" err="1" smtClean="0"/>
              <a:t>atBelgrad</a:t>
            </a:r>
            <a:r>
              <a:rPr lang="ro-RO" sz="2000" dirty="0"/>
              <a:t>, </a:t>
            </a:r>
            <a:r>
              <a:rPr lang="ro-RO" sz="2000" dirty="0" err="1" smtClean="0"/>
              <a:t>against</a:t>
            </a:r>
            <a:r>
              <a:rPr lang="ro-RO" sz="2000" dirty="0" smtClean="0"/>
              <a:t> </a:t>
            </a:r>
            <a:r>
              <a:rPr lang="ro-RO" sz="2000" dirty="0" err="1" smtClean="0"/>
              <a:t>Yugoslavia</a:t>
            </a:r>
            <a:r>
              <a:rPr lang="ro-RO" sz="2000" dirty="0" smtClean="0"/>
              <a:t>, </a:t>
            </a:r>
            <a:endParaRPr lang="en-US" sz="2000" dirty="0" smtClean="0"/>
          </a:p>
          <a:p>
            <a:r>
              <a:rPr lang="ro-RO" sz="2000" dirty="0" err="1" smtClean="0"/>
              <a:t>score</a:t>
            </a:r>
            <a:r>
              <a:rPr lang="ro-RO" sz="2000" dirty="0" smtClean="0"/>
              <a:t> :2-1 for Romania </a:t>
            </a:r>
          </a:p>
          <a:p>
            <a:r>
              <a:rPr lang="en-US" sz="2000" dirty="0" smtClean="0"/>
              <a:t>On May 20, 1923 </a:t>
            </a:r>
            <a:r>
              <a:rPr lang="ro-RO" sz="2000" dirty="0" err="1" smtClean="0"/>
              <a:t>the</a:t>
            </a:r>
            <a:r>
              <a:rPr lang="ro-RO" sz="2000" dirty="0" smtClean="0"/>
              <a:t> </a:t>
            </a:r>
            <a:r>
              <a:rPr lang="en-US" sz="2000" dirty="0" smtClean="0"/>
              <a:t>Committee of the Football Federation of Societies, is admitted as a member of FIFA</a:t>
            </a:r>
            <a:endParaRPr lang="ro-RO" sz="2000" dirty="0" smtClean="0"/>
          </a:p>
          <a:p>
            <a:r>
              <a:rPr lang="ro-RO" sz="2000" dirty="0" smtClean="0"/>
              <a:t> </a:t>
            </a:r>
            <a:r>
              <a:rPr lang="en-US" sz="2000" dirty="0" smtClean="0"/>
              <a:t>  </a:t>
            </a:r>
            <a:r>
              <a:rPr lang="ro-RO" sz="2000" dirty="0" smtClean="0"/>
              <a:t>as </a:t>
            </a:r>
            <a:r>
              <a:rPr lang="en-US" sz="2000" dirty="0" smtClean="0"/>
              <a:t>a member of FIFA, Romania participates in the Olympic Football Tournament at the 1924 Olympics held in Paris. </a:t>
            </a:r>
          </a:p>
          <a:p>
            <a:r>
              <a:rPr lang="en-US" sz="2000" dirty="0" smtClean="0"/>
              <a:t>Romanian Football Federation is a founding member of UEFA in 1954.</a:t>
            </a:r>
            <a:r>
              <a:rPr lang="ro-RO" sz="2000" dirty="0" smtClean="0"/>
              <a:t>.</a:t>
            </a:r>
            <a:r>
              <a:rPr lang="ro-RO" sz="2000" dirty="0"/>
              <a:t> </a:t>
            </a:r>
            <a:endParaRPr lang="ro-RO" sz="2000" dirty="0" smtClean="0"/>
          </a:p>
        </p:txBody>
      </p:sp>
      <p:pic>
        <p:nvPicPr>
          <p:cNvPr id="4" name="Imagine 2" descr="llp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65" y="201612"/>
            <a:ext cx="16557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1" descr="C:\Documents and Settings\Camilla\Documenti\LOGO COMENIU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93661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9812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820736"/>
            <a:ext cx="8229600" cy="5305427"/>
          </a:xfrm>
        </p:spPr>
        <p:txBody>
          <a:bodyPr>
            <a:normAutofit/>
          </a:bodyPr>
          <a:lstStyle/>
          <a:p>
            <a:r>
              <a:rPr lang="en-US" dirty="0" smtClean="0"/>
              <a:t>At international level, the Romanian football </a:t>
            </a:r>
            <a:r>
              <a:rPr lang="ro-RO" dirty="0" smtClean="0"/>
              <a:t>team </a:t>
            </a:r>
            <a:r>
              <a:rPr lang="en-US" dirty="0" smtClean="0"/>
              <a:t>participated </a:t>
            </a:r>
            <a:r>
              <a:rPr lang="ro-RO" dirty="0" smtClean="0"/>
              <a:t>at 7 </a:t>
            </a:r>
            <a:r>
              <a:rPr lang="en-US" dirty="0" smtClean="0"/>
              <a:t>World Cu</a:t>
            </a:r>
            <a:r>
              <a:rPr lang="ro-RO" dirty="0" err="1" smtClean="0"/>
              <a:t>ps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The most famous football club is </a:t>
            </a:r>
            <a:r>
              <a:rPr lang="en-US" dirty="0" err="1" smtClean="0"/>
              <a:t>Steaua</a:t>
            </a:r>
            <a:r>
              <a:rPr lang="en-US" dirty="0" smtClean="0"/>
              <a:t> Bucharest Romania, which in 1986 was the first team from Eastern Europe and </a:t>
            </a:r>
            <a:r>
              <a:rPr lang="ro-RO" dirty="0" err="1" smtClean="0"/>
              <a:t>first</a:t>
            </a:r>
            <a:r>
              <a:rPr lang="en-US" dirty="0" smtClean="0"/>
              <a:t> from Romania </a:t>
            </a:r>
            <a:r>
              <a:rPr lang="ro-RO" dirty="0" err="1" smtClean="0"/>
              <a:t>to</a:t>
            </a:r>
            <a:r>
              <a:rPr lang="ro-RO" dirty="0" smtClean="0"/>
              <a:t> </a:t>
            </a:r>
            <a:r>
              <a:rPr lang="ro-RO" dirty="0" err="1" smtClean="0"/>
              <a:t>win</a:t>
            </a:r>
            <a:r>
              <a:rPr lang="ro-RO" dirty="0" smtClean="0"/>
              <a:t> </a:t>
            </a:r>
            <a:r>
              <a:rPr lang="en-US" dirty="0" smtClean="0"/>
              <a:t>the European Cup. </a:t>
            </a:r>
          </a:p>
          <a:p>
            <a:endParaRPr lang="en-US" dirty="0" smtClean="0"/>
          </a:p>
          <a:p>
            <a:r>
              <a:rPr lang="en-US" dirty="0" smtClean="0"/>
              <a:t>The leader of the golden generation of Romanian football is George </a:t>
            </a:r>
            <a:r>
              <a:rPr lang="en-US" dirty="0" err="1" smtClean="0"/>
              <a:t>Hagi</a:t>
            </a:r>
            <a:r>
              <a:rPr lang="en-US" dirty="0" smtClean="0"/>
              <a:t>.</a:t>
            </a:r>
            <a:r>
              <a:rPr lang="ro-RO" dirty="0" err="1" smtClean="0"/>
              <a:t>Other</a:t>
            </a:r>
            <a:r>
              <a:rPr lang="ro-RO" dirty="0" smtClean="0"/>
              <a:t> </a:t>
            </a:r>
            <a:r>
              <a:rPr lang="en-US" dirty="0" smtClean="0"/>
              <a:t>famous Romanian football players are Adrian </a:t>
            </a:r>
            <a:r>
              <a:rPr lang="en-US" dirty="0" err="1" smtClean="0"/>
              <a:t>Mutu</a:t>
            </a:r>
            <a:r>
              <a:rPr lang="en-US" dirty="0" smtClean="0"/>
              <a:t> and </a:t>
            </a:r>
            <a:r>
              <a:rPr lang="en-US" dirty="0" err="1" smtClean="0"/>
              <a:t>Cristian</a:t>
            </a:r>
            <a:r>
              <a:rPr lang="en-US" dirty="0" smtClean="0"/>
              <a:t> </a:t>
            </a:r>
            <a:r>
              <a:rPr lang="en-US" dirty="0" err="1" smtClean="0"/>
              <a:t>Chivu</a:t>
            </a:r>
            <a:r>
              <a:rPr lang="en-US" dirty="0" smtClean="0"/>
              <a:t> </a:t>
            </a:r>
            <a:r>
              <a:rPr lang="ro-RO" dirty="0" smtClean="0"/>
              <a:t>.</a:t>
            </a:r>
            <a:endParaRPr lang="en-US" dirty="0" smtClean="0"/>
          </a:p>
        </p:txBody>
      </p:sp>
      <p:pic>
        <p:nvPicPr>
          <p:cNvPr id="4" name="Imagine 2" descr="llp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65" y="201612"/>
            <a:ext cx="16557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1" descr="C:\Documents and Settings\Camilla\Documenti\LOGO COMENIU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93661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2250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043490" y="312738"/>
            <a:ext cx="7024744" cy="102803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GHEORGHE HAGI ,ADRIAN MUTU</a:t>
            </a:r>
            <a:r>
              <a:rPr lang="ro-RO" sz="2800" b="1" dirty="0" smtClean="0"/>
              <a:t/>
            </a:r>
            <a:br>
              <a:rPr lang="ro-RO" sz="2800" b="1" dirty="0" smtClean="0"/>
            </a:br>
            <a:r>
              <a:rPr lang="en-US" sz="2800" b="1" dirty="0" smtClean="0"/>
              <a:t> CRISTI CHIVU </a:t>
            </a:r>
            <a:endParaRPr lang="en-US" sz="28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54" y="484342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ubstituent conținut 5" descr="http://upload.wikimedia.org/wikipedia/commons/thumb/2/2b/Adrian_Mutu_2.jpg/200px-Adrian_Mutu_2.jpg">
            <a:hlinkClick r:id="rId3"/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57538"/>
            <a:ext cx="3240360" cy="31180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AutoShape 4" descr="data:image/jpeg;base64,/9j/4AAQSkZJRgABAQAAAQABAAD/2wCEAAkGBxQTEhQUEhQWFBUUFRcUFhUXFBQVFRQUFBUWFxQVFRUYHCggGBolHRQUITEhJSkrLi4uFx8zODMsNygtLisBCgoKDg0OGxAQGywkICQsLC8sLCwsLCwsLCwsLCwsLCwsLCwsLCwsLCwsLCwsLCwsLCwsLCwsLCwsLCwsLCwsLP/AABEIAQMAwgMBIgACEQEDEQH/xAAcAAABBQEBAQAAAAAAAAAAAAAFAAEDBAYCBwj/xABCEAACAQIEAwUFBQYFBAIDAAABAgADEQQSITEFQVEGEyJhcTKBkaGxFHLB0fAHI0JSYrIzgpKi4RVTwvGT4iRDY//EABsBAAIDAQEBAAAAAAAAAAAAAAECAAMEBQYH/8QAMhEAAgIBAwMCBAUCBwAAAAAAAAECEQMEEiExQVEFEyIyYXEVUoGRsRShIzNCwdHh8P/aAAwDAQACEQMRAD8A8nO7feP9xj30jHQt94/UxAy0zPqV68qES9UMpvCXRLnDntNHhsZaZnCmW1rQMSbqRpft8q4nH+cENX03lWpXgoW2+gQq409ZzT4gesDVKt5yrmMP7bqzZYXig6/OEafE/OYrD0Kls3sjlcb+S33ltsUqIbgs9yNWy2ANjoPPziUFbkaz/qXnOTjfOY08Y/oHqSxI+c6Xi51uNzcW00ttJQTXNiL85E9XzgLD8UU87E8j+clrYo/++fkOpgohcr4y3OD6vEfOUK+L98Hs0egdQz/1S2khp48k3vaCS8SvBwTazRJxIzipjD1gSnVtJ+80hJtkWhjTeSfbz1/VoLapOQ5MhNhpKOKOVfQfSNKWGbwL90fSKQOxFCs5zN94/UxCR1fab7x+pkg2kFaQ7bStJyJCx1hDF0JWtJVN5ygncgG0xMxtIHaSVZAZAwQoc4FwZalqlViqa2G2fLbMb8gCVEpcFwgq1kQ7M3ityUasZ6ZwTswMZjkplu7o0Uz+ABUQDYKAfaJtcne8STLDEccfK2UsTYZFU+yotte+hsenM9IDKE6aeev4z3rjfZjCipkpIHXclrP4j7RvbUkwPiewGGqXOTITb2TlHuttK1krhlv9PJrcjxx6VtN+s7XCmw21NteXrPVE/ZzTW9ndieegA6AaSKv2HGfUlgVIJbfy935RnkVA/p5nlrUCBflfQ8p3RxZUZW8S9DbT06T0XHdiC7IE8KhSW3tcaCw6zI9qeCfZ6gQajISNyRbeCM0LLFKPUCkjlOI9MX9077sS0plSZWqbxW1lrupDUEXaOmcTtWMijiFO2E7MYR7xrRiBjDDwL90fSKdYf2F+6PpFBRAZWHib7x+pna7SevQ8R+839xkVrSFVpnLnSV1GsnqyPDi5hCujLVOnpHenzkyLpGq7QFN8gyq0jvE25jRLNKVBvsxfvCQAb2TXazkX+QM9W4FXAFQppmJB2/hItbynk3DKwSgz2JIqqT6BTYe8z1PgNEiiGc28Adr3AzEXtr6yubL8Kt8mjwTAanc7wnSdbf8AEzWG7Q4ZSB39PMdPaEOYLHIy3DA+hEWMHdm5Sg1QQIUa3lTEVFO0VSuoF2a1+dxKA4jSe4V1P+ZfzjOD8EUoruWaVTYef/rWYT9pVBS99AG0vtctbT0uDNpTG9unIzH9uycqMRcBgvvOg1iR4ZRl5R5ilJh4r5V212NjbfntGci/TyltaZVGFyLknrsDp0g+tU1tNSdnNmrfB1eclPKMry9RsdpGBAt6fScAQ29C8oVaVosepZdFQCdETvJHKRwbgphvYX7o+kUbDnwL90fSKAax8SNT6t/cYPbeEMUfEfVv7jKDjWQoRE4ljh6ayMCWcENYQybUS6U0lWvzllmlHEtAyuPUGNuYk3iZZJTpGLRqtI0HDuGVauGqMi3p50U+IAhv5svMAMLmekdouHmoiUhm7tVuypoXYCwXyGkzn7P2DUalMj2aqOdT7BKlv7Z6LQTM8qkzXhgmr8nmPEeyzLRR0oJUZyQyKCe7AHh8V7++1pp+zvCO4bLeyaAjUjMQL5b8przw+mDcAE/WCqajvR0BJ8tJJZHRox6ZJi7QcLWsMm9rE6kaD0MwPHezAwy06ipm7xiq92SbFQLAmxBJvtpsdZ6M5/eHXQgD85dThS7WI9Dv0hx5LTsObAuxiOz+NrJZSpIDZagNlZNAdr2O41BhDtup+x1DbXQj4zT1cCigDKCR5dfPnBfamgrYSqumi31F9Brzit/FZVLHUWeNU1Ip1b3tkJAzX8TaAW66CBau/vnsvAuzVBMNSY0kqNVC5y657h9SoJ9kC4nkGPQLUcDYOwHoCQI6d9DLLC4JNkIaXsNWtBxnSVLQlEoh01xaVK73lQV4g8dRoVp9yQRnEStO3On66RgVyXcMPAv3R9I8egPCv3R9IoCyzupSFz6t/cZVq05cvqfVv7jInW8iM8gda0nwxteO1Od0qMdBcuDpnkFWmTL6ULycYSBoSM6AtPDGXaODhKng5apYW0FEcmwv2AQrXKqLl0sB77fiZrMFVK7afq0wuGrtSYOhsy6g/gfKbPC1dAeuvx1/GU5FTOposnw7QycRdba3290p4TEoKrrU0J/2jnbkZHWxpWwXfecUsA7lixGYgZcz7jqBygSTN0srXRBOpxCmf3aWzZgyWPiB0BB6gy+Kxt0OoI6EdICODamVYBSRzWxG2vpL+Hxue4O55+nORxroSORd0T4jFki3PrBOMTvR3bXIbwmxsbE66iXK7Wg+vj6dE95VYIgYAsdgTteJLmhJT7Frir08PQqOpASmWI5iyrfQ+th758/VXubncm59TPQv2gdradZO4wxutwXe1gQLEKvle3wnnTesuRjzzTaSGaMI9ossnJQPHE5tHj3ZCak0lDaSqDJA1oRZfQM4f2V+6PpFGoN4V9B9IoACV9T6t/cY8jOjMD/M3zYmdqbwookNlk9GnOVWW6FOOVuV8E9CjL1OhFhkl9EkIkVDQtG6y3UWVK0lEZBVN9JqeEVs1FeoGU+RXT8JlUNzC3A2IqBRs9/iAbfSVZY8WatJk2z+5piAxOpBy8jrK/2aiLs1Rwb82JHwkNXFZagBH8J+R5y8RSqrcqLfq8qirOtHLXB3RwiXzUqrbbXGvullaWRt82l7m17872kS1kQWFgAPwkOHxOZmI9IWq5JLKpF2s/OYzt696CDk1YD/AEIW9/Kayo5Y2X49Jkf2jJl+zIDoBUb3kqL/AFlcPimjPqOMbZgq1IcpSq0tYXenIe5uZs2nNWSkDhQi+zQqKMbupKJ7wKNG0XdS49PWc5IBvcZRyxwsm7o398sU6F/15QUNKaLeHHhX7o+kUsUafhX0H0igpi7yOpSLEkC+pHvDGPTwzdDCnZ2lnqVEI1sWAOh0c8jNGvCh0k3JMrcGzKUsKYQoYU9JoE4YOksJgAOUO8X22BqdE9JOFMMfZJz9lk3obYwJWvKNcmaR8HKtTAa7b8ra/CMpoHtszQYwlwSqe/pfft/taFqvAipXvQyBlzDQXt5g6i8L4bhNGlVoqF1bCtiS5JLNULhaag8kVcxsNybxJzjK4rwacWkyRjHI+jdIfifDhUUHVSNiNx7uYgYcPrp7NRbHqrC3puJsqWHzLp/6lcUNdvraZoSOnPEZJMBiC1+9QctEZjty1tvD3C+HsAFuSdyxsCb72A2hmjgx0uYToYOw6eXSNL6iQhXQGphQug9Zlu2fBGrNRYMASRRAPslnbw68tbCbiqtoFo1VqYgOf8HA3rVDyasQRSpDqdb29IMMqnfZD6jF/h7erfQ8kxuEam7U6ilKiEqyncEGxseY8+chRZ6McM2LqZe7WpUd81mOUWJzNdwLgf8AED8U7NpTqFCz0aguTTem9RSN/BUQeJfnNGDKsi68+DD6j6dLSzUbu0ZZlkDQzU4Uw1tcbZhcj/j3ytU4YfOXy46nNUWBX3jCFG4U04PDG/Qldos5B6U5bpUxJ04ceknXBmMqFdio0hlHoPpFLdOibDTkI8bgHJ6ZxWrg8VUFSi6NWp5gGRSO8Ui7qTaxA0N+olIYaGeDcMqK1IOwdqVTEZx4VApViTSVbDxWGX4mQlNx0/OcmM4we1dDc9z6g4YedChL+WLLHeZAUSj3Eu4TgNWquZQAvIsbZvQby/R4Qze1oOY5nyvNTh1sqi1rAadLTBqfUVDjHyy1YaVswa8FAPjZvMBbD4m5hzh3D0poxRRdtAx1a1vF4uU0RpjoIxpi1rACc7Jrcs1TZoi8cVxEwPbjCsKiVALqVAHQaDT5SjUYvRpVkGZ8HmWog3bC1TdmUc8hsfQGeg8Q4etWk1Jumh6dDPOlarhK+ujpyPsup3HmCJ0NBqOK7rt5R2MKjrNN7K4lHlB/g1QaFTdWGhGxB5y9WQq50BXSw216wClRcORiKILYRmvUQavg2bVvDzpX+E1TulVA6EMrC6sD4SDsQZ11jjW6LtHOjkd7JKmuqIKNYG1lt85YrA7Sq+MSmC7sqIguzsQFHv6wVjuItUXOxbDYc7MRbFVx/wDyQ/4SH+ZtfTeHirk+CW01GKt+BcRrPVLUMMwUr/jYg608OvMf1VN7KNtz5guIYlMi4bDKe5Q3ufbrVD7VWof4iTrrLSGpibUMNT7uih0QeyP6qjfxMd7zXcB7NJQszeOp/NyH3ROdqtbFLbHp/P3N+OMNI/dz85O0V2KHZHgTUVNVxaowso5qD+MIrSz1Sd8mnvtDRkVOgBe3M3PvnBlnk5tmDJqpZZynPqzLcW4HRqtmsUqc3RihP3gNG94gWr2FqWJpuH3OVwFb3MNPjPRKeHUcpKZrx+pZ8apO19TPkWOXRHjNThliVZSrLurCxHrIzw4T1XjHBUxAGa6uvsuNwOYI5r5THYzANSfu6g1IurC+WoBzW/Mc13E6+l1kM644fgySx0Zo8Oi+wQ+cPG+zzapiOKAa4AWih4YaND7gNpqEo4gMjixvkFRCF01OZvUC20B4fFrVDMpuO8qKD1C1GW/ynl+I7e4+orUTiCFOYEqiq5AJFsw5elpqewtcfZFA/hdx/uv+M5OXTzxx3M0xyKbpGthbgGDzNnYaLqo8zsYH4aneNbcC1/fsJr+GrYH3Tm5ssqo0bEo7i4Fjx5xm8VvK/wAZjUaRUdRGKKRkFBvHODJiVs2jD2XG49eo8oSjx4NxdofHkljkpRdNHl9RK+Cq/wAp26pVXoQdx5SfBKnibB1FwzNdqmFqEnDMT7TUmGtM87DQ9Oc9CxmDSqhSooZT1+onm/HuBth6mUAsrnwNbc39k/1Tt6XWPzT/ALHZhPBr+MvwzXddzjEYumj5yftNVTdajrloUm2vRo63b+trmXeFcArYp+8rFgp1Lt7T+Sg7D5TQdmuzK0gKlYBqh1sdQnl5nzmlAmfUaxt0uSnJq8WnuGmXPeT6/oQYPCJSUJTUKo5D6nqZMY8RnNlb5Zym23b6jGKPGIlddwDxWijiOkQaDuO8MGIotT2b2kYaFKg9lgfX5XhGNGhN45KceqA1aPOcFVLoCRZhow6MCQR5agybJJOJ4QUsXiCvsnuajLyAr50zf/JS/wB8V56q1JKUej5/czdODkJFJFIikoJ8+F7VT94j3XM33Ymqcj011JqDKOpcW+onntb22++39xnpn7I8OXxFV7XWkiG/9bkqv/lJrKjhbYcSvIkeq8C4f3SqN73JbqSd4cpJYmR4andF+7aS5tR5j5ieTnJyk2bJO+CSQ0z438go+p/GSObAnyM4w21/5rH5W/CARdGSxSjxfiIoUy1szkHu6YZQ9VlUtkS51NgT7phOC9qXOKp4jM9TD4sCk6LmqDC1kNsoCjRQTfMQLh9fZ026X0/LnhKa6Lz3+hXLIotI9JijK19Rr57xxMXccUYiPFHAPGnNWqFUsxsBuZBhcYHJFiCLGxtsdto2xuO4NNqy1AXE+NNnelhwC1MfvarKWSibAhAoI7ypYg5bgAEEnYEpxPGCjRq1TtSpvUPoilrfKeevTK/YsLVP+O6viG27zMweouwOV6jtcHlYbTp+l6JZ5OUuiKcs9qD/AP0dq4zd5XrWPhqfaq9FXBIN1Wgaa2ttoR5nnKK9fDHU1K1MAlqT2eqijdqNYAZ7Aew9yeTE6GrxhlrumDfFDC42p+9WnlLqtIE5aQFwhbKCd7kq3ISClxOnTqimlY1sMztTJJZjSq02CvlY7gNY8xr5ToyxKUalFV9OxZhxPI2ovmrr7GuweKWp4kYMjqrqw2IPMSzM52ZOWviqVrKjLVQXJsK+bOtyB/HSZ/LvDNEjXE4Gpw+zkcPAU9yseMY94wOl5mYTB9oStTiNWgSQa2BFMb2Lqz1adj5FGlHDYgsoJ3I19RvJ/wBo4ani8JXQXbKw87o11HwdhIO7AUMuxy/76SOPqfhPXYopaXHNdGl+64Mt3NokFSKQgxQBPC6w8Tfeb+4z3b9jvCGThzVGGteqKg5E00sq+4gE++eLcM4e2JxSUU3qVSvouclm8rAH4T6k4JRWnSWmgsqKAo/pAsPpMXq2bbjUF3LcMX83gs4YWFuk6qL4l+P4RyLfrrOcQbWM86nZfdsfE+w3ofpOMD7A/XOSYj2W9DOMD7C+n4mN2Ivk/UCcW4JVr1CxNPKFZUJALJmIysjBcy2A1F/EbaidJ2YB/wAWqz+BUIACghCSDubHW11tp6kzQCKaVrcu1QTpFW1XZFhcOtNFRBZVFgN9PWSiKPM/Lk2xhSLE4hUUsx0H6AHnOcbilpoXbYfEnkBM8+MaqwepYAeylx4fM9WmrBgeR/QsxYnP7D4qsanjqDwg+FOQ6E9TCnBsOQC5Fs1rDoo2lfhlEVGzHVV0Hm3OGgJdqsiS9mC4Lc01FbIkWNwy1ab029mojI3o4Kn6zz3HcNevh0U6YrCHu3GgLvpcg7AOFWoh6sRoRPSLQZxbgq1SKis1Ksoyiqljdb3yVEYFaieRGl9CDrLvTNc9JkvsYMuPejz7D9qa1HLmoU2xNO6GvXVhW7om+QgAG40F72sJY4fhXxVTMKKU6YJbu0sqXLF2GY2zu7kknpNErYumcj0KFaxFmSu1HMOf7qsjBR5K5j0+C4itpVyYakbqy0qj1q9RNPAa7KopKdiEF/6hO1n9Q0so7lS+3cfTuWC2uXVW+x32OpFmxVcksKtUU1Y/xrQGVnGg0NQ1rabTQ4cWEWGoLTVURQqoAqqosFUCwAHIWj0zqRPK6jP7uRz8jxVRo5xDaAfzG35/Kd32H6tIKhvVUfyqWPv0ElTmeuglEhq4Ml27ZTW4ehIzHE5gP6Aov7icogzhdC+GxR/7eJyqOgpXX8flI+PNn4o9dyDQ4fhVrkDW9Q97kp+twGPoIR7EUL4TEI/t99Uz/fZVZvmTPSOTxaKKT6bb/V3/AAUJXMFgxpB3hGlttIpPfXkqqXgGfsq7LNTrVqz5S3+FTtyLeKo1+trCewina1uQt8IH7MYFadMLbxIPF9+oAz+/UQ5OJr83uZWbWtvwoUixg8B8tfhJYzjQ+h+kyR6irqcA3T1X8JBwxvAB0J/P8Z1w4/ux7x85V4VUszKev0No7XDLdvEl4CceKMzAanaKikV9fdPPe1Hatnfu6DFUU2JG7te2luUNdpO2NDDI7nNUCgXyWNr6DX3zyLs5x0V8UKbLkDZilz4sw1APmQD8J0dLpZS+KjoaKeDDJyzK3/pR6FgatV0AquXsc2pvr084VogW2vB+HonQa28vzl6lTtub+W86kIbVSHm3KVnT6bXHmpsb89pA+LYfxVP9bfnJs9tAOd7bSFsWt9Rr8o0scetAik+w5rc2dve5P4yucWoNxU9dSLdNbztKNMXKCxO97H4BgbTs1WVdGynyVPpaDZ4igNJEb8UH/dJ8s1x66zS8Ix2ZDc3sNDa1xAtDGPa57tvvUl+q2lqlxM1L3UDS1xtf0Mw6rE5R+RfcVw3qqNKrX1E4HtH9cpBwupemPLSdu4Dkk7Le3x1nJp3RjcWpNHOG1eo3mEH+Ua/MzjimINOm1tDlNj0sCSfcBHwjZaeZud2P+bWDe0zlcHiare0aLAD+UN4QPXWXabHvzRj5aRMjSt+DzPhlY/YsU+pNevh6Z5k5mzG/+ub3slo+PQ/w4s/7lmFVbYHDC3+Njr+6lZR/bNt2D8f2xuTYt/fYAGen9VpYclea/Zpf7GTD1i2Vnwakk9TeKWX0JHQxTg39To+2i52EqVGpVXrAq1Wu9ZQdxScgUrjl4VGk0kE4JwhbMwBNgNQecIUKmYaWPmCDMWee+blVWVSx7SaNUIANzYW1J2lfEVEX23yf57fK88+7Vce8eQVCaYNr5r5zpsBuBGw4JTdF+l0ks8qTpeTT8A47Sao9C9iGOQnZxYbfPSWKTZcQb6DM35zyfD4qq1QvSUrYAAtoAym4YAa39YTxWIrVWZmZgS18ua42toRqJuej54NmfFihJuDtNc/c9C4p2qo0tEvUfXwrsLaakzL43itbEHxkqt7hFNh7yN4IpoVtsB7739ZZWpbfl9Zpw6SEOepkjBR6EvE8AKtGpSJH71Ct+hI09NZ45TpVKNUOuj02zAf1Kbsvpe4ns32rT56zz/tpQ7uoXUECoL2t/Fz+evvM6mJLoZNSpcSR6XwzGrVpJVQjK6hh7xtLJqet/lMB+zriZbDPTP8A+uoSL22fxW9xvNUuJ9Yjq+C+E24psLJXtyv+ucjetmOqgCUU4jbbSdnF3Gv4RW0upfDlcFipTS1yW9zWkPdIbXL7/wA1/mZGTQbdbkc7m9/jaS0EpAXuN9iAREcl2/kaiTE4WnoO9qemf8oR7PYNWzWu3hPiN7A8pa4G6O2U06RHkliLDfpaaJKYXQAAdALTmavVNXCiqeXb8Ncg7gxtmXzvAvaDDGpjqSgkA07tYkeFW1/CG8ItqzDyMj4rh71FcfyFSedr3tMEJJSv6D457c27yi3SGcg/wLt/URz9IH/aJWCcPrltiEGnm6wv9rAQW3tooIubCYHtzjnbDulmdqzoqqASEyEOWIGwsPnNXp2OU9TBpdGjFmj8Db4QKxtQU+H4NDpXGJNbLuVXOW1t99RNh+z1TT+2UX/xExLMV/pqKGVh5G594MwHD+EPRxLvUQv3ZvTZmOSo6tdSRfbX/beavsZTc1MTXq2WrVdbKDfKq3O/Q309J6H1XC1pp30bu/LbukZMDjOaSf8A5B6vhmzNodz9Y8OpiRYX3tFPJ7jpb5eAfjadFBmNyL2AB1Zv5R9b7CZDiPaNj4KYyr0UkKT5kav6kgeUrcd4q1RiNv4cvKmnKmP6tix5nTZYJo2LZfK55WU6C3qb/AzqYdOo9eWdjS6SMMXvaj9EyDEVizWS2YmzVABpbcDqZ3S4cL+LU/zHe553lpUGlvP9CS0qosZsUKMebUyyPwvCOaVELqPL5SZRpOM4vYc5DVxNhf8AWsbaUbizVOv61kXfgXB+vODa/EOnMgbjW/PyF5BinADMxtpYkmw8j+t41Fe4JJizfw9beUpcZwGJxiClh6S1fGLt4cqG9ibk+oPSE+znBKmKXvXBpYcHTS1Suf8AxT5mek8IwYSmqooVQNABoBMefWe26jySSW12ed9nuwb4Q6qagexcnJlXIG0UA63Jl9+zLMc1NyEYA5RlOQnf2uR+U9FqoTYDz+kr4PAhN9fpOe9bNu31Dj1ChHhIwadlKhYeJ211UlFBHPVbkTXcL7PpTuWAZjqdNNBbS+whkADYRGUZNROfDYMmqnNUuCP7Mn8i/wCkRjhU/kX/AEiTRjK9z8ma2MlMDYAegtHIjxRGAHPpiF8x+ED9tOJNS7kJ/EzBvS2nzhXiI/eIZiO1+N7ysxG1OwHuN2M6Pp+KM80dytdzfiwSyq49ov8A6Jlql7EnUbHmPTpLyDqb+Z1MC4WpDNA+ET6E9PjxcQikeG1GXJN/G2zrL1HulHieGeihr0B7F7pe2a2tll4HXeEKWR6eVteovytbSZtRHdBxatMXT5XimpLsZJO3+g/ccv8Au/8A1jSpV7CvmOWowW5y7bX0+UU4H4Wvyo9cvVdKUWYC5J6k/EkyphMY1s4Gpe58kGg+Umq0890Otzr8Tb3SejRVAFUbbiw3Ot5VijxZ6H1fPcljj0XUiw+M2AFxl/KTBzcnYaf8yOp4RoP0T/zKt2t4yBy0398to4llj7Vcg7C/03ic5rgEm5uOXxMqtUUbW0Gl+Ql7h2DrYkXpEKmbJ3hHxyjnpziykoq2NGLbKjC7BaaF2GoVRv5sTsB5w72d7MtUdWxHjqE3VN0TzI5kCHMBgEoKUT/M53Y8yTNJ2dwlgah3bQeSj85zdRq3tdFkoxxxsu1MMqolNRYXA+GsuAThxqvvkk5N2zHJ2qFGMRiisUeNHjCEg8aPGEncg8YRRQdyAbtVie6pd50uB6naeb5sw153no3bChnwtQcwMw9VNx+M8zotuJ19A0onp/Roxlgl5v8AsXcG97X2sL+ux+kOLUJAy7TOioKa5mIAuSL8xc6D3id4PjykhUBYMbXANgbX5z3kdRjnijJyXQ+e67Q5I55xjF8NhxqTHc2EsYXDga35QJX4tUBAVAAf4mJ36ZRK1Ti1YGzVAvkqgXHqbnrtMuXX448X+wmP0rPLl0vuagVG84p5+3E8T/3SfO+/ntFM34jD8rNX4Q/zIgwnEwGY9S1j5BrCS1uKAeXO/wDzOKHZnEDUBMpu3iZfCLEjNr4dNdekgXshWqP4zmFkYZai5CHcotmvbUqfhOXwlwelyY5zm3Jr9yriOLDYNmY39nX4CNTWs3LLfbMQPjvrDVPgTUwCEpoptZzUphTmCsoVydSwdbDc69JHj6D0VBcAFluozKTqFIuAbjRxvEk34MeWcIyUMfxN9+wLrUMzqgOa7AHoTPS+FYbu6a013tr5HymI7MYTNiaQPUufJVBOvne09Qo0wJh1eSqidR4/bionOGwNyM3Pl+M0tHbSC8GutzzH0hLDHScjLJswah2SEToRohKkZhExSHDtck8ryYSEaoUcRopACiEYmPIiCijR4SFTiS5kK9dPiCJ483hbL0JU+oNp6/izvPNsTw//APMqEjwq+b1LAMPnrN+kntTO/wCj5fb3IF9r6gVMOumfKwtzAaxv9ZX4GAG0AAFz+AvK3aelavXdzswCDmLqNfm1hO+BC6s5vvYE9BqZ2MPEDHnzLJNpdg9iXDW+MGMpepyso0OxvzluofDdT89pRpVLOQeg131vr+Ed8lEqK7XBIvtp8IoObFC+/wAooeDJwabhHFKpemMw1DKTlTMwCgDM1rmwJAJOkmPE6oewa2VzbRbjKyFdbX0LMR949TFFGE1Le0rcLrMVyMc65atSz/vPGvc5WJe5JF+cbib5qGGBtY+KwAUXKakAAAeyNul48UAmg/z4hLsVh1DMQNcu+p5zYAfWKKcjVfOz0eo+YJYceJfT85eoDwiKKc2ZyMxJykeJPhMUUrKo9RYceESQxRQsEuooxiik7AI0EmiikXUaQ1ooopBSpiV0PrMXxVbYl/NEPv1EUU1YO51vTvmf2/4MR2opg1Dfm45nkNJNwSguT/MeZ6esUU72L5EYI/PL7st4miMt/wAT+crVKIuDz05nrHijjyAK0RYb/E/nFFFCY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data:image/jpeg;base64,/9j/4AAQSkZJRgABAQAAAQABAAD/2wCEAAkGBxQTEhQUEhQWFBUUFRcUFhUXFBQVFRQUFBUWFxQVFRUYHCggGBolHRQUITEhJSkrLi4uFx8zODMsNygtLisBCgoKDg0OGxAQGywkICQsLC8sLCwsLCwsLCwsLCwsLCwsLCwsLCwsLCwsLCwsLCwsLCwsLCwsLCwsLCwsLCwsLP/AABEIAQMAwgMBIgACEQEDEQH/xAAcAAABBQEBAQAAAAAAAAAAAAAFAAEDBAYCBwj/xABCEAACAQIEAwUFBQYFBAIDAAABAgADEQQSITEFQVEGEyJhcTKBkaGxFHLB0fAHI0JSYrIzgpKi4RVTwvGT4iRDY//EABsBAAIDAQEBAAAAAAAAAAAAAAECAAMEBQYH/8QAMhEAAgIBAwMCBAUCBwAAAAAAAAECEQMEEiExQVEFEyIyYXEVUoGRsRShIzNCwdHh8P/aAAwDAQACEQMRAD8A8nO7feP9xj30jHQt94/UxAy0zPqV68qES9UMpvCXRLnDntNHhsZaZnCmW1rQMSbqRpft8q4nH+cENX03lWpXgoW2+gQq409ZzT4gesDVKt5yrmMP7bqzZYXig6/OEafE/OYrD0Kls3sjlcb+S33ltsUqIbgs9yNWy2ANjoPPziUFbkaz/qXnOTjfOY08Y/oHqSxI+c6Xi51uNzcW00ttJQTXNiL85E9XzgLD8UU87E8j+clrYo/++fkOpgohcr4y3OD6vEfOUK+L98Hs0egdQz/1S2khp48k3vaCS8SvBwTazRJxIzipjD1gSnVtJ+80hJtkWhjTeSfbz1/VoLapOQ5MhNhpKOKOVfQfSNKWGbwL90fSKQOxFCs5zN94/UxCR1fab7x+pkg2kFaQ7bStJyJCx1hDF0JWtJVN5ygncgG0xMxtIHaSVZAZAwQoc4FwZalqlViqa2G2fLbMb8gCVEpcFwgq1kQ7M3ityUasZ6ZwTswMZjkplu7o0Uz+ABUQDYKAfaJtcne8STLDEccfK2UsTYZFU+yotte+hsenM9IDKE6aeev4z3rjfZjCipkpIHXclrP4j7RvbUkwPiewGGqXOTITb2TlHuttK1krhlv9PJrcjxx6VtN+s7XCmw21NteXrPVE/ZzTW9ndieegA6AaSKv2HGfUlgVIJbfy935RnkVA/p5nlrUCBflfQ8p3RxZUZW8S9DbT06T0XHdiC7IE8KhSW3tcaCw6zI9qeCfZ6gQajISNyRbeCM0LLFKPUCkjlOI9MX9077sS0plSZWqbxW1lrupDUEXaOmcTtWMijiFO2E7MYR7xrRiBjDDwL90fSKdYf2F+6PpFBRAZWHib7x+pna7SevQ8R+839xkVrSFVpnLnSV1GsnqyPDi5hCujLVOnpHenzkyLpGq7QFN8gyq0jvE25jRLNKVBvsxfvCQAb2TXazkX+QM9W4FXAFQppmJB2/hItbynk3DKwSgz2JIqqT6BTYe8z1PgNEiiGc28Adr3AzEXtr6yubL8Kt8mjwTAanc7wnSdbf8AEzWG7Q4ZSB39PMdPaEOYLHIy3DA+hEWMHdm5Sg1QQIUa3lTEVFO0VSuoF2a1+dxKA4jSe4V1P+ZfzjOD8EUoruWaVTYef/rWYT9pVBS99AG0vtctbT0uDNpTG9unIzH9uycqMRcBgvvOg1iR4ZRl5R5ilJh4r5V212NjbfntGci/TyltaZVGFyLknrsDp0g+tU1tNSdnNmrfB1eclPKMry9RsdpGBAt6fScAQ29C8oVaVosepZdFQCdETvJHKRwbgphvYX7o+kUbDnwL90fSKAax8SNT6t/cYPbeEMUfEfVv7jKDjWQoRE4ljh6ayMCWcENYQybUS6U0lWvzllmlHEtAyuPUGNuYk3iZZJTpGLRqtI0HDuGVauGqMi3p50U+IAhv5svMAMLmekdouHmoiUhm7tVuypoXYCwXyGkzn7P2DUalMj2aqOdT7BKlv7Z6LQTM8qkzXhgmr8nmPEeyzLRR0oJUZyQyKCe7AHh8V7++1pp+zvCO4bLeyaAjUjMQL5b8przw+mDcAE/WCqajvR0BJ8tJJZHRox6ZJi7QcLWsMm9rE6kaD0MwPHezAwy06ipm7xiq92SbFQLAmxBJvtpsdZ6M5/eHXQgD85dThS7WI9Dv0hx5LTsObAuxiOz+NrJZSpIDZagNlZNAdr2O41BhDtup+x1DbXQj4zT1cCigDKCR5dfPnBfamgrYSqumi31F9Brzit/FZVLHUWeNU1Ip1b3tkJAzX8TaAW66CBau/vnsvAuzVBMNSY0kqNVC5y657h9SoJ9kC4nkGPQLUcDYOwHoCQI6d9DLLC4JNkIaXsNWtBxnSVLQlEoh01xaVK73lQV4g8dRoVp9yQRnEStO3On66RgVyXcMPAv3R9I8egPCv3R9IoCyzupSFz6t/cZVq05cvqfVv7jInW8iM8gda0nwxteO1Od0qMdBcuDpnkFWmTL6ULycYSBoSM6AtPDGXaODhKng5apYW0FEcmwv2AQrXKqLl0sB77fiZrMFVK7afq0wuGrtSYOhsy6g/gfKbPC1dAeuvx1/GU5FTOposnw7QycRdba3290p4TEoKrrU0J/2jnbkZHWxpWwXfecUsA7lixGYgZcz7jqBygSTN0srXRBOpxCmf3aWzZgyWPiB0BB6gy+Kxt0OoI6EdICODamVYBSRzWxG2vpL+Hxue4O55+nORxroSORd0T4jFki3PrBOMTvR3bXIbwmxsbE66iXK7Wg+vj6dE95VYIgYAsdgTteJLmhJT7Frir08PQqOpASmWI5iyrfQ+th758/VXubncm59TPQv2gdradZO4wxutwXe1gQLEKvle3wnnTesuRjzzTaSGaMI9ossnJQPHE5tHj3ZCak0lDaSqDJA1oRZfQM4f2V+6PpFGoN4V9B9IoACV9T6t/cY8jOjMD/M3zYmdqbwookNlk9GnOVWW6FOOVuV8E9CjL1OhFhkl9EkIkVDQtG6y3UWVK0lEZBVN9JqeEVs1FeoGU+RXT8JlUNzC3A2IqBRs9/iAbfSVZY8WatJk2z+5piAxOpBy8jrK/2aiLs1Rwb82JHwkNXFZagBH8J+R5y8RSqrcqLfq8qirOtHLXB3RwiXzUqrbbXGvullaWRt82l7m17872kS1kQWFgAPwkOHxOZmI9IWq5JLKpF2s/OYzt696CDk1YD/AEIW9/Kayo5Y2X49Jkf2jJl+zIDoBUb3kqL/AFlcPimjPqOMbZgq1IcpSq0tYXenIe5uZs2nNWSkDhQi+zQqKMbupKJ7wKNG0XdS49PWc5IBvcZRyxwsm7o398sU6F/15QUNKaLeHHhX7o+kUsUafhX0H0igpi7yOpSLEkC+pHvDGPTwzdDCnZ2lnqVEI1sWAOh0c8jNGvCh0k3JMrcGzKUsKYQoYU9JoE4YOksJgAOUO8X22BqdE9JOFMMfZJz9lk3obYwJWvKNcmaR8HKtTAa7b8ra/CMpoHtszQYwlwSqe/pfft/taFqvAipXvQyBlzDQXt5g6i8L4bhNGlVoqF1bCtiS5JLNULhaag8kVcxsNybxJzjK4rwacWkyRjHI+jdIfifDhUUHVSNiNx7uYgYcPrp7NRbHqrC3puJsqWHzLp/6lcUNdvraZoSOnPEZJMBiC1+9QctEZjty1tvD3C+HsAFuSdyxsCb72A2hmjgx0uYToYOw6eXSNL6iQhXQGphQug9Zlu2fBGrNRYMASRRAPslnbw68tbCbiqtoFo1VqYgOf8HA3rVDyasQRSpDqdb29IMMqnfZD6jF/h7erfQ8kxuEam7U6ilKiEqyncEGxseY8+chRZ6McM2LqZe7WpUd81mOUWJzNdwLgf8AED8U7NpTqFCz0aguTTem9RSN/BUQeJfnNGDKsi68+DD6j6dLSzUbu0ZZlkDQzU4Uw1tcbZhcj/j3ytU4YfOXy46nNUWBX3jCFG4U04PDG/Qldos5B6U5bpUxJ04ceknXBmMqFdio0hlHoPpFLdOibDTkI8bgHJ6ZxWrg8VUFSi6NWp5gGRSO8Ui7qTaxA0N+olIYaGeDcMqK1IOwdqVTEZx4VApViTSVbDxWGX4mQlNx0/OcmM4we1dDc9z6g4YedChL+WLLHeZAUSj3Eu4TgNWquZQAvIsbZvQby/R4Qze1oOY5nyvNTh1sqi1rAadLTBqfUVDjHyy1YaVswa8FAPjZvMBbD4m5hzh3D0poxRRdtAx1a1vF4uU0RpjoIxpi1rACc7Jrcs1TZoi8cVxEwPbjCsKiVALqVAHQaDT5SjUYvRpVkGZ8HmWog3bC1TdmUc8hsfQGeg8Q4etWk1Jumh6dDPOlarhK+ujpyPsup3HmCJ0NBqOK7rt5R2MKjrNN7K4lHlB/g1QaFTdWGhGxB5y9WQq50BXSw216wClRcORiKILYRmvUQavg2bVvDzpX+E1TulVA6EMrC6sD4SDsQZ11jjW6LtHOjkd7JKmuqIKNYG1lt85YrA7Sq+MSmC7sqIguzsQFHv6wVjuItUXOxbDYc7MRbFVx/wDyQ/4SH+ZtfTeHirk+CW01GKt+BcRrPVLUMMwUr/jYg608OvMf1VN7KNtz5guIYlMi4bDKe5Q3ufbrVD7VWof4iTrrLSGpibUMNT7uih0QeyP6qjfxMd7zXcB7NJQszeOp/NyH3ROdqtbFLbHp/P3N+OMNI/dz85O0V2KHZHgTUVNVxaowso5qD+MIrSz1Sd8mnvtDRkVOgBe3M3PvnBlnk5tmDJqpZZynPqzLcW4HRqtmsUqc3RihP3gNG94gWr2FqWJpuH3OVwFb3MNPjPRKeHUcpKZrx+pZ8apO19TPkWOXRHjNThliVZSrLurCxHrIzw4T1XjHBUxAGa6uvsuNwOYI5r5THYzANSfu6g1IurC+WoBzW/Mc13E6+l1kM644fgySx0Zo8Oi+wQ+cPG+zzapiOKAa4AWih4YaND7gNpqEo4gMjixvkFRCF01OZvUC20B4fFrVDMpuO8qKD1C1GW/ynl+I7e4+orUTiCFOYEqiq5AJFsw5elpqewtcfZFA/hdx/uv+M5OXTzxx3M0xyKbpGthbgGDzNnYaLqo8zsYH4aneNbcC1/fsJr+GrYH3Tm5ssqo0bEo7i4Fjx5xm8VvK/wAZjUaRUdRGKKRkFBvHODJiVs2jD2XG49eo8oSjx4NxdofHkljkpRdNHl9RK+Cq/wAp26pVXoQdx5SfBKnibB1FwzNdqmFqEnDMT7TUmGtM87DQ9Oc9CxmDSqhSooZT1+onm/HuBth6mUAsrnwNbc39k/1Tt6XWPzT/ALHZhPBr+MvwzXddzjEYumj5yftNVTdajrloUm2vRo63b+trmXeFcArYp+8rFgp1Lt7T+Sg7D5TQdmuzK0gKlYBqh1sdQnl5nzmlAmfUaxt0uSnJq8WnuGmXPeT6/oQYPCJSUJTUKo5D6nqZMY8RnNlb5Zym23b6jGKPGIlddwDxWijiOkQaDuO8MGIotT2b2kYaFKg9lgfX5XhGNGhN45KceqA1aPOcFVLoCRZhow6MCQR5agybJJOJ4QUsXiCvsnuajLyAr50zf/JS/wB8V56q1JKUej5/czdODkJFJFIikoJ8+F7VT94j3XM33Ymqcj011JqDKOpcW+onntb22++39xnpn7I8OXxFV7XWkiG/9bkqv/lJrKjhbYcSvIkeq8C4f3SqN73JbqSd4cpJYmR4andF+7aS5tR5j5ieTnJyk2bJO+CSQ0z438go+p/GSObAnyM4w21/5rH5W/CARdGSxSjxfiIoUy1szkHu6YZQ9VlUtkS51NgT7phOC9qXOKp4jM9TD4sCk6LmqDC1kNsoCjRQTfMQLh9fZ026X0/LnhKa6Lz3+hXLIotI9JijK19Rr57xxMXccUYiPFHAPGnNWqFUsxsBuZBhcYHJFiCLGxtsdto2xuO4NNqy1AXE+NNnelhwC1MfvarKWSibAhAoI7ypYg5bgAEEnYEpxPGCjRq1TtSpvUPoilrfKeevTK/YsLVP+O6viG27zMweouwOV6jtcHlYbTp+l6JZ5OUuiKcs9qD/AP0dq4zd5XrWPhqfaq9FXBIN1Wgaa2ttoR5nnKK9fDHU1K1MAlqT2eqijdqNYAZ7Aew9yeTE6GrxhlrumDfFDC42p+9WnlLqtIE5aQFwhbKCd7kq3ISClxOnTqimlY1sMztTJJZjSq02CvlY7gNY8xr5ToyxKUalFV9OxZhxPI2ovmrr7GuweKWp4kYMjqrqw2IPMSzM52ZOWviqVrKjLVQXJsK+bOtyB/HSZ/LvDNEjXE4Gpw+zkcPAU9yseMY94wOl5mYTB9oStTiNWgSQa2BFMb2Lqz1adj5FGlHDYgsoJ3I19RvJ/wBo4ani8JXQXbKw87o11HwdhIO7AUMuxy/76SOPqfhPXYopaXHNdGl+64Mt3NokFSKQgxQBPC6w8Tfeb+4z3b9jvCGThzVGGteqKg5E00sq+4gE++eLcM4e2JxSUU3qVSvouclm8rAH4T6k4JRWnSWmgsqKAo/pAsPpMXq2bbjUF3LcMX83gs4YWFuk6qL4l+P4RyLfrrOcQbWM86nZfdsfE+w3ofpOMD7A/XOSYj2W9DOMD7C+n4mN2Ivk/UCcW4JVr1CxNPKFZUJALJmIysjBcy2A1F/EbaidJ2YB/wAWqz+BUIACghCSDubHW11tp6kzQCKaVrcu1QTpFW1XZFhcOtNFRBZVFgN9PWSiKPM/Lk2xhSLE4hUUsx0H6AHnOcbilpoXbYfEnkBM8+MaqwepYAeylx4fM9WmrBgeR/QsxYnP7D4qsanjqDwg+FOQ6E9TCnBsOQC5Fs1rDoo2lfhlEVGzHVV0Hm3OGgJdqsiS9mC4Lc01FbIkWNwy1ab029mojI3o4Kn6zz3HcNevh0U6YrCHu3GgLvpcg7AOFWoh6sRoRPSLQZxbgq1SKis1Ksoyiqljdb3yVEYFaieRGl9CDrLvTNc9JkvsYMuPejz7D9qa1HLmoU2xNO6GvXVhW7om+QgAG40F72sJY4fhXxVTMKKU6YJbu0sqXLF2GY2zu7kknpNErYumcj0KFaxFmSu1HMOf7qsjBR5K5j0+C4itpVyYakbqy0qj1q9RNPAa7KopKdiEF/6hO1n9Q0so7lS+3cfTuWC2uXVW+x32OpFmxVcksKtUU1Y/xrQGVnGg0NQ1rabTQ4cWEWGoLTVURQqoAqqosFUCwAHIWj0zqRPK6jP7uRz8jxVRo5xDaAfzG35/Kd32H6tIKhvVUfyqWPv0ElTmeuglEhq4Ml27ZTW4ehIzHE5gP6Aov7icogzhdC+GxR/7eJyqOgpXX8flI+PNn4o9dyDQ4fhVrkDW9Q97kp+twGPoIR7EUL4TEI/t99Uz/fZVZvmTPSOTxaKKT6bb/V3/AAUJXMFgxpB3hGlttIpPfXkqqXgGfsq7LNTrVqz5S3+FTtyLeKo1+trCewina1uQt8IH7MYFadMLbxIPF9+oAz+/UQ5OJr83uZWbWtvwoUixg8B8tfhJYzjQ+h+kyR6irqcA3T1X8JBwxvAB0J/P8Z1w4/ux7x85V4VUszKev0No7XDLdvEl4CceKMzAanaKikV9fdPPe1Hatnfu6DFUU2JG7te2luUNdpO2NDDI7nNUCgXyWNr6DX3zyLs5x0V8UKbLkDZilz4sw1APmQD8J0dLpZS+KjoaKeDDJyzK3/pR6FgatV0AquXsc2pvr084VogW2vB+HonQa28vzl6lTtub+W86kIbVSHm3KVnT6bXHmpsb89pA+LYfxVP9bfnJs9tAOd7bSFsWt9Rr8o0scetAik+w5rc2dve5P4yucWoNxU9dSLdNbztKNMXKCxO97H4BgbTs1WVdGynyVPpaDZ4igNJEb8UH/dJ8s1x66zS8Ix2ZDc3sNDa1xAtDGPa57tvvUl+q2lqlxM1L3UDS1xtf0Mw6rE5R+RfcVw3qqNKrX1E4HtH9cpBwupemPLSdu4Dkk7Le3x1nJp3RjcWpNHOG1eo3mEH+Ua/MzjimINOm1tDlNj0sCSfcBHwjZaeZud2P+bWDe0zlcHiare0aLAD+UN4QPXWXabHvzRj5aRMjSt+DzPhlY/YsU+pNevh6Z5k5mzG/+ub3slo+PQ/w4s/7lmFVbYHDC3+Njr+6lZR/bNt2D8f2xuTYt/fYAGen9VpYclea/Zpf7GTD1i2Vnwakk9TeKWX0JHQxTg39To+2i52EqVGpVXrAq1Wu9ZQdxScgUrjl4VGk0kE4JwhbMwBNgNQecIUKmYaWPmCDMWee+blVWVSx7SaNUIANzYW1J2lfEVEX23yf57fK88+7Vce8eQVCaYNr5r5zpsBuBGw4JTdF+l0ks8qTpeTT8A47Sao9C9iGOQnZxYbfPSWKTZcQb6DM35zyfD4qq1QvSUrYAAtoAym4YAa39YTxWIrVWZmZgS18ua42toRqJuej54NmfFihJuDtNc/c9C4p2qo0tEvUfXwrsLaakzL43itbEHxkqt7hFNh7yN4IpoVtsB7739ZZWpbfl9Zpw6SEOepkjBR6EvE8AKtGpSJH71Ct+hI09NZ45TpVKNUOuj02zAf1Kbsvpe4ns32rT56zz/tpQ7uoXUECoL2t/Fz+evvM6mJLoZNSpcSR6XwzGrVpJVQjK6hh7xtLJqet/lMB+zriZbDPTP8A+uoSL22fxW9xvNUuJ9Yjq+C+E24psLJXtyv+ucjetmOqgCUU4jbbSdnF3Gv4RW0upfDlcFipTS1yW9zWkPdIbXL7/wA1/mZGTQbdbkc7m9/jaS0EpAXuN9iAREcl2/kaiTE4WnoO9qemf8oR7PYNWzWu3hPiN7A8pa4G6O2U06RHkliLDfpaaJKYXQAAdALTmavVNXCiqeXb8Ncg7gxtmXzvAvaDDGpjqSgkA07tYkeFW1/CG8ItqzDyMj4rh71FcfyFSedr3tMEJJSv6D457c27yi3SGcg/wLt/URz9IH/aJWCcPrltiEGnm6wv9rAQW3tooIubCYHtzjnbDulmdqzoqqASEyEOWIGwsPnNXp2OU9TBpdGjFmj8Db4QKxtQU+H4NDpXGJNbLuVXOW1t99RNh+z1TT+2UX/xExLMV/pqKGVh5G594MwHD+EPRxLvUQv3ZvTZmOSo6tdSRfbX/beavsZTc1MTXq2WrVdbKDfKq3O/Q309J6H1XC1pp30bu/LbukZMDjOaSf8A5B6vhmzNodz9Y8OpiRYX3tFPJ7jpb5eAfjadFBmNyL2AB1Zv5R9b7CZDiPaNj4KYyr0UkKT5kav6kgeUrcd4q1RiNv4cvKmnKmP6tix5nTZYJo2LZfK55WU6C3qb/AzqYdOo9eWdjS6SMMXvaj9EyDEVizWS2YmzVABpbcDqZ3S4cL+LU/zHe553lpUGlvP9CS0qosZsUKMebUyyPwvCOaVELqPL5SZRpOM4vYc5DVxNhf8AWsbaUbizVOv61kXfgXB+vODa/EOnMgbjW/PyF5BinADMxtpYkmw8j+t41Fe4JJizfw9beUpcZwGJxiClh6S1fGLt4cqG9ibk+oPSE+znBKmKXvXBpYcHTS1Suf8AxT5mek8IwYSmqooVQNABoBMefWe26jySSW12ed9nuwb4Q6qagexcnJlXIG0UA63Jl9+zLMc1NyEYA5RlOQnf2uR+U9FqoTYDz+kr4PAhN9fpOe9bNu31Dj1ChHhIwadlKhYeJ211UlFBHPVbkTXcL7PpTuWAZjqdNNBbS+whkADYRGUZNROfDYMmqnNUuCP7Mn8i/wCkRjhU/kX/AEiTRjK9z8ma2MlMDYAegtHIjxRGAHPpiF8x+ED9tOJNS7kJ/EzBvS2nzhXiI/eIZiO1+N7ysxG1OwHuN2M6Pp+KM80dytdzfiwSyq49ov8A6Jlql7EnUbHmPTpLyDqb+Z1MC4WpDNA+ET6E9PjxcQikeG1GXJN/G2zrL1HulHieGeihr0B7F7pe2a2tll4HXeEKWR6eVteovytbSZtRHdBxatMXT5XimpLsZJO3+g/ccv8Au/8A1jSpV7CvmOWowW5y7bX0+UU4H4Wvyo9cvVdKUWYC5J6k/EkyphMY1s4Gpe58kGg+Umq0890Otzr8Tb3SejRVAFUbbiw3Ot5VijxZ6H1fPcljj0XUiw+M2AFxl/KTBzcnYaf8yOp4RoP0T/zKt2t4yBy0398to4llj7Vcg7C/03ic5rgEm5uOXxMqtUUbW0Gl+Ql7h2DrYkXpEKmbJ3hHxyjnpziykoq2NGLbKjC7BaaF2GoVRv5sTsB5w72d7MtUdWxHjqE3VN0TzI5kCHMBgEoKUT/M53Y8yTNJ2dwlgah3bQeSj85zdRq3tdFkoxxxsu1MMqolNRYXA+GsuAThxqvvkk5N2zHJ2qFGMRiisUeNHjCEg8aPGEncg8YRRQdyAbtVie6pd50uB6naeb5sw153no3bChnwtQcwMw9VNx+M8zotuJ19A0onp/Roxlgl5v8AsXcG97X2sL+ux+kOLUJAy7TOioKa5mIAuSL8xc6D3id4PjykhUBYMbXANgbX5z3kdRjnijJyXQ+e67Q5I55xjF8NhxqTHc2EsYXDga35QJX4tUBAVAAf4mJ36ZRK1Ti1YGzVAvkqgXHqbnrtMuXX448X+wmP0rPLl0vuagVG84p5+3E8T/3SfO+/ntFM34jD8rNX4Q/zIgwnEwGY9S1j5BrCS1uKAeXO/wDzOKHZnEDUBMpu3iZfCLEjNr4dNdekgXshWqP4zmFkYZai5CHcotmvbUqfhOXwlwelyY5zm3Jr9yriOLDYNmY39nX4CNTWs3LLfbMQPjvrDVPgTUwCEpoptZzUphTmCsoVydSwdbDc69JHj6D0VBcAFluozKTqFIuAbjRxvEk34MeWcIyUMfxN9+wLrUMzqgOa7AHoTPS+FYbu6a013tr5HymI7MYTNiaQPUufJVBOvne09Qo0wJh1eSqidR4/bionOGwNyM3Pl+M0tHbSC8GutzzH0hLDHScjLJswah2SEToRohKkZhExSHDtck8ryYSEaoUcRopACiEYmPIiCijR4SFTiS5kK9dPiCJ483hbL0JU+oNp6/izvPNsTw//APMqEjwq+b1LAMPnrN+kntTO/wCj5fb3IF9r6gVMOumfKwtzAaxv9ZX4GAG0AAFz+AvK3aelavXdzswCDmLqNfm1hO+BC6s5vvYE9BqZ2MPEDHnzLJNpdg9iXDW+MGMpepyso0OxvzluofDdT89pRpVLOQeg131vr+Ed8lEqK7XBIvtp8IoObFC+/wAooeDJwabhHFKpemMw1DKTlTMwCgDM1rmwJAJOkmPE6oewa2VzbRbjKyFdbX0LMR949TFFGE1Le0rcLrMVyMc65atSz/vPGvc5WJe5JF+cbib5qGGBtY+KwAUXKakAAAeyNul48UAmg/z4hLsVh1DMQNcu+p5zYAfWKKcjVfOz0eo+YJYceJfT85eoDwiKKc2ZyMxJykeJPhMUUrKo9RYceESQxRQsEuooxiik7AI0EmiikXUaQ1ooopBSpiV0PrMXxVbYl/NEPv1EUU1YO51vTvmf2/4MR2opg1Dfm45nkNJNwSguT/MeZ6esUU72L5EYI/PL7st4miMt/wAT+crVKIuDz05nrHijjyAK0RYb/E/nFFFCYj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data:image/jpeg;base64,/9j/4AAQSkZJRgABAQAAAQABAAD/2wCEAAkGBxQTEhQUEhQWFBUUFRcUFhUXFBQVFRQUFBUWFxQVFRUYHCggGBolHRQUITEhJSkrLi4uFx8zODMsNygtLisBCgoKDg0OGxAQGywkICQsLC8sLCwsLCwsLCwsLCwsLCwsLCwsLCwsLCwsLCwsLCwsLCwsLCwsLCwsLCwsLCwsLP/AABEIAQMAwgMBIgACEQEDEQH/xAAcAAABBQEBAQAAAAAAAAAAAAAFAAEDBAYCBwj/xABCEAACAQIEAwUFBQYFBAIDAAABAgADEQQSITEFQVEGEyJhcTKBkaGxFHLB0fAHI0JSYrIzgpKi4RVTwvGT4iRDY//EABsBAAIDAQEBAAAAAAAAAAAAAAECAAMEBQYH/8QAMhEAAgIBAwMCBAUCBwAAAAAAAAECEQMEEiExQVEFEyIyYXEVUoGRsRShIzNCwdHh8P/aAAwDAQACEQMRAD8A8nO7feP9xj30jHQt94/UxAy0zPqV68qES9UMpvCXRLnDntNHhsZaZnCmW1rQMSbqRpft8q4nH+cENX03lWpXgoW2+gQq409ZzT4gesDVKt5yrmMP7bqzZYXig6/OEafE/OYrD0Kls3sjlcb+S33ltsUqIbgs9yNWy2ANjoPPziUFbkaz/qXnOTjfOY08Y/oHqSxI+c6Xi51uNzcW00ttJQTXNiL85E9XzgLD8UU87E8j+clrYo/++fkOpgohcr4y3OD6vEfOUK+L98Hs0egdQz/1S2khp48k3vaCS8SvBwTazRJxIzipjD1gSnVtJ+80hJtkWhjTeSfbz1/VoLapOQ5MhNhpKOKOVfQfSNKWGbwL90fSKQOxFCs5zN94/UxCR1fab7x+pkg2kFaQ7bStJyJCx1hDF0JWtJVN5ygncgG0xMxtIHaSVZAZAwQoc4FwZalqlViqa2G2fLbMb8gCVEpcFwgq1kQ7M3ityUasZ6ZwTswMZjkplu7o0Uz+ABUQDYKAfaJtcne8STLDEccfK2UsTYZFU+yotte+hsenM9IDKE6aeev4z3rjfZjCipkpIHXclrP4j7RvbUkwPiewGGqXOTITb2TlHuttK1krhlv9PJrcjxx6VtN+s7XCmw21NteXrPVE/ZzTW9ndieegA6AaSKv2HGfUlgVIJbfy935RnkVA/p5nlrUCBflfQ8p3RxZUZW8S9DbT06T0XHdiC7IE8KhSW3tcaCw6zI9qeCfZ6gQajISNyRbeCM0LLFKPUCkjlOI9MX9077sS0plSZWqbxW1lrupDUEXaOmcTtWMijiFO2E7MYR7xrRiBjDDwL90fSKdYf2F+6PpFBRAZWHib7x+pna7SevQ8R+839xkVrSFVpnLnSV1GsnqyPDi5hCujLVOnpHenzkyLpGq7QFN8gyq0jvE25jRLNKVBvsxfvCQAb2TXazkX+QM9W4FXAFQppmJB2/hItbynk3DKwSgz2JIqqT6BTYe8z1PgNEiiGc28Adr3AzEXtr6yubL8Kt8mjwTAanc7wnSdbf8AEzWG7Q4ZSB39PMdPaEOYLHIy3DA+hEWMHdm5Sg1QQIUa3lTEVFO0VSuoF2a1+dxKA4jSe4V1P+ZfzjOD8EUoruWaVTYef/rWYT9pVBS99AG0vtctbT0uDNpTG9unIzH9uycqMRcBgvvOg1iR4ZRl5R5ilJh4r5V212NjbfntGci/TyltaZVGFyLknrsDp0g+tU1tNSdnNmrfB1eclPKMry9RsdpGBAt6fScAQ29C8oVaVosepZdFQCdETvJHKRwbgphvYX7o+kUbDnwL90fSKAax8SNT6t/cYPbeEMUfEfVv7jKDjWQoRE4ljh6ayMCWcENYQybUS6U0lWvzllmlHEtAyuPUGNuYk3iZZJTpGLRqtI0HDuGVauGqMi3p50U+IAhv5svMAMLmekdouHmoiUhm7tVuypoXYCwXyGkzn7P2DUalMj2aqOdT7BKlv7Z6LQTM8qkzXhgmr8nmPEeyzLRR0oJUZyQyKCe7AHh8V7++1pp+zvCO4bLeyaAjUjMQL5b8przw+mDcAE/WCqajvR0BJ8tJJZHRox6ZJi7QcLWsMm9rE6kaD0MwPHezAwy06ipm7xiq92SbFQLAmxBJvtpsdZ6M5/eHXQgD85dThS7WI9Dv0hx5LTsObAuxiOz+NrJZSpIDZagNlZNAdr2O41BhDtup+x1DbXQj4zT1cCigDKCR5dfPnBfamgrYSqumi31F9Brzit/FZVLHUWeNU1Ip1b3tkJAzX8TaAW66CBau/vnsvAuzVBMNSY0kqNVC5y657h9SoJ9kC4nkGPQLUcDYOwHoCQI6d9DLLC4JNkIaXsNWtBxnSVLQlEoh01xaVK73lQV4g8dRoVp9yQRnEStO3On66RgVyXcMPAv3R9I8egPCv3R9IoCyzupSFz6t/cZVq05cvqfVv7jInW8iM8gda0nwxteO1Od0qMdBcuDpnkFWmTL6ULycYSBoSM6AtPDGXaODhKng5apYW0FEcmwv2AQrXKqLl0sB77fiZrMFVK7afq0wuGrtSYOhsy6g/gfKbPC1dAeuvx1/GU5FTOposnw7QycRdba3290p4TEoKrrU0J/2jnbkZHWxpWwXfecUsA7lixGYgZcz7jqBygSTN0srXRBOpxCmf3aWzZgyWPiB0BB6gy+Kxt0OoI6EdICODamVYBSRzWxG2vpL+Hxue4O55+nORxroSORd0T4jFki3PrBOMTvR3bXIbwmxsbE66iXK7Wg+vj6dE95VYIgYAsdgTteJLmhJT7Frir08PQqOpASmWI5iyrfQ+th758/VXubncm59TPQv2gdradZO4wxutwXe1gQLEKvle3wnnTesuRjzzTaSGaMI9ossnJQPHE5tHj3ZCak0lDaSqDJA1oRZfQM4f2V+6PpFGoN4V9B9IoACV9T6t/cY8jOjMD/M3zYmdqbwookNlk9GnOVWW6FOOVuV8E9CjL1OhFhkl9EkIkVDQtG6y3UWVK0lEZBVN9JqeEVs1FeoGU+RXT8JlUNzC3A2IqBRs9/iAbfSVZY8WatJk2z+5piAxOpBy8jrK/2aiLs1Rwb82JHwkNXFZagBH8J+R5y8RSqrcqLfq8qirOtHLXB3RwiXzUqrbbXGvullaWRt82l7m17872kS1kQWFgAPwkOHxOZmI9IWq5JLKpF2s/OYzt696CDk1YD/AEIW9/Kayo5Y2X49Jkf2jJl+zIDoBUb3kqL/AFlcPimjPqOMbZgq1IcpSq0tYXenIe5uZs2nNWSkDhQi+zQqKMbupKJ7wKNG0XdS49PWc5IBvcZRyxwsm7o398sU6F/15QUNKaLeHHhX7o+kUsUafhX0H0igpi7yOpSLEkC+pHvDGPTwzdDCnZ2lnqVEI1sWAOh0c8jNGvCh0k3JMrcGzKUsKYQoYU9JoE4YOksJgAOUO8X22BqdE9JOFMMfZJz9lk3obYwJWvKNcmaR8HKtTAa7b8ra/CMpoHtszQYwlwSqe/pfft/taFqvAipXvQyBlzDQXt5g6i8L4bhNGlVoqF1bCtiS5JLNULhaag8kVcxsNybxJzjK4rwacWkyRjHI+jdIfifDhUUHVSNiNx7uYgYcPrp7NRbHqrC3puJsqWHzLp/6lcUNdvraZoSOnPEZJMBiC1+9QctEZjty1tvD3C+HsAFuSdyxsCb72A2hmjgx0uYToYOw6eXSNL6iQhXQGphQug9Zlu2fBGrNRYMASRRAPslnbw68tbCbiqtoFo1VqYgOf8HA3rVDyasQRSpDqdb29IMMqnfZD6jF/h7erfQ8kxuEam7U6ilKiEqyncEGxseY8+chRZ6McM2LqZe7WpUd81mOUWJzNdwLgf8AED8U7NpTqFCz0aguTTem9RSN/BUQeJfnNGDKsi68+DD6j6dLSzUbu0ZZlkDQzU4Uw1tcbZhcj/j3ytU4YfOXy46nNUWBX3jCFG4U04PDG/Qldos5B6U5bpUxJ04ceknXBmMqFdio0hlHoPpFLdOibDTkI8bgHJ6ZxWrg8VUFSi6NWp5gGRSO8Ui7qTaxA0N+olIYaGeDcMqK1IOwdqVTEZx4VApViTSVbDxWGX4mQlNx0/OcmM4we1dDc9z6g4YedChL+WLLHeZAUSj3Eu4TgNWquZQAvIsbZvQby/R4Qze1oOY5nyvNTh1sqi1rAadLTBqfUVDjHyy1YaVswa8FAPjZvMBbD4m5hzh3D0poxRRdtAx1a1vF4uU0RpjoIxpi1rACc7Jrcs1TZoi8cVxEwPbjCsKiVALqVAHQaDT5SjUYvRpVkGZ8HmWog3bC1TdmUc8hsfQGeg8Q4etWk1Jumh6dDPOlarhK+ujpyPsup3HmCJ0NBqOK7rt5R2MKjrNN7K4lHlB/g1QaFTdWGhGxB5y9WQq50BXSw216wClRcORiKILYRmvUQavg2bVvDzpX+E1TulVA6EMrC6sD4SDsQZ11jjW6LtHOjkd7JKmuqIKNYG1lt85YrA7Sq+MSmC7sqIguzsQFHv6wVjuItUXOxbDYc7MRbFVx/wDyQ/4SH+ZtfTeHirk+CW01GKt+BcRrPVLUMMwUr/jYg608OvMf1VN7KNtz5guIYlMi4bDKe5Q3ufbrVD7VWof4iTrrLSGpibUMNT7uih0QeyP6qjfxMd7zXcB7NJQszeOp/NyH3ROdqtbFLbHp/P3N+OMNI/dz85O0V2KHZHgTUVNVxaowso5qD+MIrSz1Sd8mnvtDRkVOgBe3M3PvnBlnk5tmDJqpZZynPqzLcW4HRqtmsUqc3RihP3gNG94gWr2FqWJpuH3OVwFb3MNPjPRKeHUcpKZrx+pZ8apO19TPkWOXRHjNThliVZSrLurCxHrIzw4T1XjHBUxAGa6uvsuNwOYI5r5THYzANSfu6g1IurC+WoBzW/Mc13E6+l1kM644fgySx0Zo8Oi+wQ+cPG+zzapiOKAa4AWih4YaND7gNpqEo4gMjixvkFRCF01OZvUC20B4fFrVDMpuO8qKD1C1GW/ynl+I7e4+orUTiCFOYEqiq5AJFsw5elpqewtcfZFA/hdx/uv+M5OXTzxx3M0xyKbpGthbgGDzNnYaLqo8zsYH4aneNbcC1/fsJr+GrYH3Tm5ssqo0bEo7i4Fjx5xm8VvK/wAZjUaRUdRGKKRkFBvHODJiVs2jD2XG49eo8oSjx4NxdofHkljkpRdNHl9RK+Cq/wAp26pVXoQdx5SfBKnibB1FwzNdqmFqEnDMT7TUmGtM87DQ9Oc9CxmDSqhSooZT1+onm/HuBth6mUAsrnwNbc39k/1Tt6XWPzT/ALHZhPBr+MvwzXddzjEYumj5yftNVTdajrloUm2vRo63b+trmXeFcArYp+8rFgp1Lt7T+Sg7D5TQdmuzK0gKlYBqh1sdQnl5nzmlAmfUaxt0uSnJq8WnuGmXPeT6/oQYPCJSUJTUKo5D6nqZMY8RnNlb5Zym23b6jGKPGIlddwDxWijiOkQaDuO8MGIotT2b2kYaFKg9lgfX5XhGNGhN45KceqA1aPOcFVLoCRZhow6MCQR5agybJJOJ4QUsXiCvsnuajLyAr50zf/JS/wB8V56q1JKUej5/czdODkJFJFIikoJ8+F7VT94j3XM33Ymqcj011JqDKOpcW+onntb22++39xnpn7I8OXxFV7XWkiG/9bkqv/lJrKjhbYcSvIkeq8C4f3SqN73JbqSd4cpJYmR4andF+7aS5tR5j5ieTnJyk2bJO+CSQ0z438go+p/GSObAnyM4w21/5rH5W/CARdGSxSjxfiIoUy1szkHu6YZQ9VlUtkS51NgT7phOC9qXOKp4jM9TD4sCk6LmqDC1kNsoCjRQTfMQLh9fZ026X0/LnhKa6Lz3+hXLIotI9JijK19Rr57xxMXccUYiPFHAPGnNWqFUsxsBuZBhcYHJFiCLGxtsdto2xuO4NNqy1AXE+NNnelhwC1MfvarKWSibAhAoI7ypYg5bgAEEnYEpxPGCjRq1TtSpvUPoilrfKeevTK/YsLVP+O6viG27zMweouwOV6jtcHlYbTp+l6JZ5OUuiKcs9qD/AP0dq4zd5XrWPhqfaq9FXBIN1Wgaa2ttoR5nnKK9fDHU1K1MAlqT2eqijdqNYAZ7Aew9yeTE6GrxhlrumDfFDC42p+9WnlLqtIE5aQFwhbKCd7kq3ISClxOnTqimlY1sMztTJJZjSq02CvlY7gNY8xr5ToyxKUalFV9OxZhxPI2ovmrr7GuweKWp4kYMjqrqw2IPMSzM52ZOWviqVrKjLVQXJsK+bOtyB/HSZ/LvDNEjXE4Gpw+zkcPAU9yseMY94wOl5mYTB9oStTiNWgSQa2BFMb2Lqz1adj5FGlHDYgsoJ3I19RvJ/wBo4ani8JXQXbKw87o11HwdhIO7AUMuxy/76SOPqfhPXYopaXHNdGl+64Mt3NokFSKQgxQBPC6w8Tfeb+4z3b9jvCGThzVGGteqKg5E00sq+4gE++eLcM4e2JxSUU3qVSvouclm8rAH4T6k4JRWnSWmgsqKAo/pAsPpMXq2bbjUF3LcMX83gs4YWFuk6qL4l+P4RyLfrrOcQbWM86nZfdsfE+w3ofpOMD7A/XOSYj2W9DOMD7C+n4mN2Ivk/UCcW4JVr1CxNPKFZUJALJmIysjBcy2A1F/EbaidJ2YB/wAWqz+BUIACghCSDubHW11tp6kzQCKaVrcu1QTpFW1XZFhcOtNFRBZVFgN9PWSiKPM/Lk2xhSLE4hUUsx0H6AHnOcbilpoXbYfEnkBM8+MaqwepYAeylx4fM9WmrBgeR/QsxYnP7D4qsanjqDwg+FOQ6E9TCnBsOQC5Fs1rDoo2lfhlEVGzHVV0Hm3OGgJdqsiS9mC4Lc01FbIkWNwy1ab029mojI3o4Kn6zz3HcNevh0U6YrCHu3GgLvpcg7AOFWoh6sRoRPSLQZxbgq1SKis1Ksoyiqljdb3yVEYFaieRGl9CDrLvTNc9JkvsYMuPejz7D9qa1HLmoU2xNO6GvXVhW7om+QgAG40F72sJY4fhXxVTMKKU6YJbu0sqXLF2GY2zu7kknpNErYumcj0KFaxFmSu1HMOf7qsjBR5K5j0+C4itpVyYakbqy0qj1q9RNPAa7KopKdiEF/6hO1n9Q0so7lS+3cfTuWC2uXVW+x32OpFmxVcksKtUU1Y/xrQGVnGg0NQ1rabTQ4cWEWGoLTVURQqoAqqosFUCwAHIWj0zqRPK6jP7uRz8jxVRo5xDaAfzG35/Kd32H6tIKhvVUfyqWPv0ElTmeuglEhq4Ml27ZTW4ehIzHE5gP6Aov7icogzhdC+GxR/7eJyqOgpXX8flI+PNn4o9dyDQ4fhVrkDW9Q97kp+twGPoIR7EUL4TEI/t99Uz/fZVZvmTPSOTxaKKT6bb/V3/AAUJXMFgxpB3hGlttIpPfXkqqXgGfsq7LNTrVqz5S3+FTtyLeKo1+trCewina1uQt8IH7MYFadMLbxIPF9+oAz+/UQ5OJr83uZWbWtvwoUixg8B8tfhJYzjQ+h+kyR6irqcA3T1X8JBwxvAB0J/P8Z1w4/ux7x85V4VUszKev0No7XDLdvEl4CceKMzAanaKikV9fdPPe1Hatnfu6DFUU2JG7te2luUNdpO2NDDI7nNUCgXyWNr6DX3zyLs5x0V8UKbLkDZilz4sw1APmQD8J0dLpZS+KjoaKeDDJyzK3/pR6FgatV0AquXsc2pvr084VogW2vB+HonQa28vzl6lTtub+W86kIbVSHm3KVnT6bXHmpsb89pA+LYfxVP9bfnJs9tAOd7bSFsWt9Rr8o0scetAik+w5rc2dve5P4yucWoNxU9dSLdNbztKNMXKCxO97H4BgbTs1WVdGynyVPpaDZ4igNJEb8UH/dJ8s1x66zS8Ix2ZDc3sNDa1xAtDGPa57tvvUl+q2lqlxM1L3UDS1xtf0Mw6rE5R+RfcVw3qqNKrX1E4HtH9cpBwupemPLSdu4Dkk7Le3x1nJp3RjcWpNHOG1eo3mEH+Ua/MzjimINOm1tDlNj0sCSfcBHwjZaeZud2P+bWDe0zlcHiare0aLAD+UN4QPXWXabHvzRj5aRMjSt+DzPhlY/YsU+pNevh6Z5k5mzG/+ub3slo+PQ/w4s/7lmFVbYHDC3+Njr+6lZR/bNt2D8f2xuTYt/fYAGen9VpYclea/Zpf7GTD1i2Vnwakk9TeKWX0JHQxTg39To+2i52EqVGpVXrAq1Wu9ZQdxScgUrjl4VGk0kE4JwhbMwBNgNQecIUKmYaWPmCDMWee+blVWVSx7SaNUIANzYW1J2lfEVEX23yf57fK88+7Vce8eQVCaYNr5r5zpsBuBGw4JTdF+l0ks8qTpeTT8A47Sao9C9iGOQnZxYbfPSWKTZcQb6DM35zyfD4qq1QvSUrYAAtoAym4YAa39YTxWIrVWZmZgS18ua42toRqJuej54NmfFihJuDtNc/c9C4p2qo0tEvUfXwrsLaakzL43itbEHxkqt7hFNh7yN4IpoVtsB7739ZZWpbfl9Zpw6SEOepkjBR6EvE8AKtGpSJH71Ct+hI09NZ45TpVKNUOuj02zAf1Kbsvpe4ns32rT56zz/tpQ7uoXUECoL2t/Fz+evvM6mJLoZNSpcSR6XwzGrVpJVQjK6hh7xtLJqet/lMB+zriZbDPTP8A+uoSL22fxW9xvNUuJ9Yjq+C+E24psLJXtyv+ucjetmOqgCUU4jbbSdnF3Gv4RW0upfDlcFipTS1yW9zWkPdIbXL7/wA1/mZGTQbdbkc7m9/jaS0EpAXuN9iAREcl2/kaiTE4WnoO9qemf8oR7PYNWzWu3hPiN7A8pa4G6O2U06RHkliLDfpaaJKYXQAAdALTmavVNXCiqeXb8Ncg7gxtmXzvAvaDDGpjqSgkA07tYkeFW1/CG8ItqzDyMj4rh71FcfyFSedr3tMEJJSv6D457c27yi3SGcg/wLt/URz9IH/aJWCcPrltiEGnm6wv9rAQW3tooIubCYHtzjnbDulmdqzoqqASEyEOWIGwsPnNXp2OU9TBpdGjFmj8Db4QKxtQU+H4NDpXGJNbLuVXOW1t99RNh+z1TT+2UX/xExLMV/pqKGVh5G594MwHD+EPRxLvUQv3ZvTZmOSo6tdSRfbX/beavsZTc1MTXq2WrVdbKDfKq3O/Q309J6H1XC1pp30bu/LbukZMDjOaSf8A5B6vhmzNodz9Y8OpiRYX3tFPJ7jpb5eAfjadFBmNyL2AB1Zv5R9b7CZDiPaNj4KYyr0UkKT5kav6kgeUrcd4q1RiNv4cvKmnKmP6tix5nTZYJo2LZfK55WU6C3qb/AzqYdOo9eWdjS6SMMXvaj9EyDEVizWS2YmzVABpbcDqZ3S4cL+LU/zHe553lpUGlvP9CS0qosZsUKMebUyyPwvCOaVELqPL5SZRpOM4vYc5DVxNhf8AWsbaUbizVOv61kXfgXB+vODa/EOnMgbjW/PyF5BinADMxtpYkmw8j+t41Fe4JJizfw9beUpcZwGJxiClh6S1fGLt4cqG9ibk+oPSE+znBKmKXvXBpYcHTS1Suf8AxT5mek8IwYSmqooVQNABoBMefWe26jySSW12ed9nuwb4Q6qagexcnJlXIG0UA63Jl9+zLMc1NyEYA5RlOQnf2uR+U9FqoTYDz+kr4PAhN9fpOe9bNu31Dj1ChHhIwadlKhYeJ211UlFBHPVbkTXcL7PpTuWAZjqdNNBbS+whkADYRGUZNROfDYMmqnNUuCP7Mn8i/wCkRjhU/kX/AEiTRjK9z8ma2MlMDYAegtHIjxRGAHPpiF8x+ED9tOJNS7kJ/EzBvS2nzhXiI/eIZiO1+N7ysxG1OwHuN2M6Pp+KM80dytdzfiwSyq49ov8A6Jlql7EnUbHmPTpLyDqb+Z1MC4WpDNA+ET6E9PjxcQikeG1GXJN/G2zrL1HulHieGeihr0B7F7pe2a2tll4HXeEKWR6eVteovytbSZtRHdBxatMXT5XimpLsZJO3+g/ccv8Au/8A1jSpV7CvmOWowW5y7bX0+UU4H4Wvyo9cvVdKUWYC5J6k/EkyphMY1s4Gpe58kGg+Umq0890Otzr8Tb3SejRVAFUbbiw3Ot5VijxZ6H1fPcljj0XUiw+M2AFxl/KTBzcnYaf8yOp4RoP0T/zKt2t4yBy0398to4llj7Vcg7C/03ic5rgEm5uOXxMqtUUbW0Gl+Ql7h2DrYkXpEKmbJ3hHxyjnpziykoq2NGLbKjC7BaaF2GoVRv5sTsB5w72d7MtUdWxHjqE3VN0TzI5kCHMBgEoKUT/M53Y8yTNJ2dwlgah3bQeSj85zdRq3tdFkoxxxsu1MMqolNRYXA+GsuAThxqvvkk5N2zHJ2qFGMRiisUeNHjCEg8aPGEncg8YRRQdyAbtVie6pd50uB6naeb5sw153no3bChnwtQcwMw9VNx+M8zotuJ19A0onp/Roxlgl5v8AsXcG97X2sL+ux+kOLUJAy7TOioKa5mIAuSL8xc6D3id4PjykhUBYMbXANgbX5z3kdRjnijJyXQ+e67Q5I55xjF8NhxqTHc2EsYXDga35QJX4tUBAVAAf4mJ36ZRK1Ti1YGzVAvkqgXHqbnrtMuXX448X+wmP0rPLl0vuagVG84p5+3E8T/3SfO+/ntFM34jD8rNX4Q/zIgwnEwGY9S1j5BrCS1uKAeXO/wDzOKHZnEDUBMpu3iZfCLEjNr4dNdekgXshWqP4zmFkYZai5CHcotmvbUqfhOXwlwelyY5zm3Jr9yriOLDYNmY39nX4CNTWs3LLfbMQPjvrDVPgTUwCEpoptZzUphTmCsoVydSwdbDc69JHj6D0VBcAFluozKTqFIuAbjRxvEk34MeWcIyUMfxN9+wLrUMzqgOa7AHoTPS+FYbu6a013tr5HymI7MYTNiaQPUufJVBOvne09Qo0wJh1eSqidR4/bionOGwNyM3Pl+M0tHbSC8GutzzH0hLDHScjLJswah2SEToRohKkZhExSHDtck8ryYSEaoUcRopACiEYmPIiCijR4SFTiS5kK9dPiCJ483hbL0JU+oNp6/izvPNsTw//APMqEjwq+b1LAMPnrN+kntTO/wCj5fb3IF9r6gVMOumfKwtzAaxv9ZX4GAG0AAFz+AvK3aelavXdzswCDmLqNfm1hO+BC6s5vvYE9BqZ2MPEDHnzLJNpdg9iXDW+MGMpepyso0OxvzluofDdT89pRpVLOQeg131vr+Ed8lEqK7XBIvtp8IoObFC+/wAooeDJwabhHFKpemMw1DKTlTMwCgDM1rmwJAJOkmPE6oewa2VzbRbjKyFdbX0LMR949TFFGE1Le0rcLrMVyMc65atSz/vPGvc5WJe5JF+cbib5qGGBtY+KwAUXKakAAAeyNul48UAmg/z4hLsVh1DMQNcu+p5zYAfWKKcjVfOz0eo+YJYceJfT85eoDwiKKc2ZyMxJykeJPhMUUrKo9RYceESQxRQsEuooxiik7AI0EmiikXUaQ1ooopBSpiV0PrMXxVbYl/NEPv1EUU1YO51vTvmf2/4MR2opg1Dfm45nkNJNwSguT/MeZ6esUU72L5EYI/PL7st4miMt/wAT+crVKIuDz05nrHijjyAK0RYb/E/nFFFCYj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data:image/jpeg;base64,/9j/4AAQSkZJRgABAQAAAQABAAD/2wCEAAkGBxQTEhQUEhQWFBUUFRcUFhUXFBQVFRQUFBUWFxQVFRUYHCggGBolHRQUITEhJSkrLi4uFx8zODMsNygtLisBCgoKDg0OGxAQGywkICQsLC8sLCwsLCwsLCwsLCwsLCwsLCwsLCwsLCwsLCwsLCwsLCwsLCwsLCwsLCwsLCwsLP/AABEIAQMAwgMBIgACEQEDEQH/xAAcAAABBQEBAQAAAAAAAAAAAAAFAAEDBAYCBwj/xABCEAACAQIEAwUFBQYFBAIDAAABAgADEQQSITEFQVEGEyJhcTKBkaGxFHLB0fAHI0JSYrIzgpKi4RVTwvGT4iRDY//EABsBAAIDAQEBAAAAAAAAAAAAAAECAAMEBQYH/8QAMhEAAgIBAwMCBAUCBwAAAAAAAAECEQMEEiExQVEFEyIyYXEVUoGRsRShIzNCwdHh8P/aAAwDAQACEQMRAD8A8nO7feP9xj30jHQt94/UxAy0zPqV68qES9UMpvCXRLnDntNHhsZaZnCmW1rQMSbqRpft8q4nH+cENX03lWpXgoW2+gQq409ZzT4gesDVKt5yrmMP7bqzZYXig6/OEafE/OYrD0Kls3sjlcb+S33ltsUqIbgs9yNWy2ANjoPPziUFbkaz/qXnOTjfOY08Y/oHqSxI+c6Xi51uNzcW00ttJQTXNiL85E9XzgLD8UU87E8j+clrYo/++fkOpgohcr4y3OD6vEfOUK+L98Hs0egdQz/1S2khp48k3vaCS8SvBwTazRJxIzipjD1gSnVtJ+80hJtkWhjTeSfbz1/VoLapOQ5MhNhpKOKOVfQfSNKWGbwL90fSKQOxFCs5zN94/UxCR1fab7x+pkg2kFaQ7bStJyJCx1hDF0JWtJVN5ygncgG0xMxtIHaSVZAZAwQoc4FwZalqlViqa2G2fLbMb8gCVEpcFwgq1kQ7M3ityUasZ6ZwTswMZjkplu7o0Uz+ABUQDYKAfaJtcne8STLDEccfK2UsTYZFU+yotte+hsenM9IDKE6aeev4z3rjfZjCipkpIHXclrP4j7RvbUkwPiewGGqXOTITb2TlHuttK1krhlv9PJrcjxx6VtN+s7XCmw21NteXrPVE/ZzTW9ndieegA6AaSKv2HGfUlgVIJbfy935RnkVA/p5nlrUCBflfQ8p3RxZUZW8S9DbT06T0XHdiC7IE8KhSW3tcaCw6zI9qeCfZ6gQajISNyRbeCM0LLFKPUCkjlOI9MX9077sS0plSZWqbxW1lrupDUEXaOmcTtWMijiFO2E7MYR7xrRiBjDDwL90fSKdYf2F+6PpFBRAZWHib7x+pna7SevQ8R+839xkVrSFVpnLnSV1GsnqyPDi5hCujLVOnpHenzkyLpGq7QFN8gyq0jvE25jRLNKVBvsxfvCQAb2TXazkX+QM9W4FXAFQppmJB2/hItbynk3DKwSgz2JIqqT6BTYe8z1PgNEiiGc28Adr3AzEXtr6yubL8Kt8mjwTAanc7wnSdbf8AEzWG7Q4ZSB39PMdPaEOYLHIy3DA+hEWMHdm5Sg1QQIUa3lTEVFO0VSuoF2a1+dxKA4jSe4V1P+ZfzjOD8EUoruWaVTYef/rWYT9pVBS99AG0vtctbT0uDNpTG9unIzH9uycqMRcBgvvOg1iR4ZRl5R5ilJh4r5V212NjbfntGci/TyltaZVGFyLknrsDp0g+tU1tNSdnNmrfB1eclPKMry9RsdpGBAt6fScAQ29C8oVaVosepZdFQCdETvJHKRwbgphvYX7o+kUbDnwL90fSKAax8SNT6t/cYPbeEMUfEfVv7jKDjWQoRE4ljh6ayMCWcENYQybUS6U0lWvzllmlHEtAyuPUGNuYk3iZZJTpGLRqtI0HDuGVauGqMi3p50U+IAhv5svMAMLmekdouHmoiUhm7tVuypoXYCwXyGkzn7P2DUalMj2aqOdT7BKlv7Z6LQTM8qkzXhgmr8nmPEeyzLRR0oJUZyQyKCe7AHh8V7++1pp+zvCO4bLeyaAjUjMQL5b8przw+mDcAE/WCqajvR0BJ8tJJZHRox6ZJi7QcLWsMm9rE6kaD0MwPHezAwy06ipm7xiq92SbFQLAmxBJvtpsdZ6M5/eHXQgD85dThS7WI9Dv0hx5LTsObAuxiOz+NrJZSpIDZagNlZNAdr2O41BhDtup+x1DbXQj4zT1cCigDKCR5dfPnBfamgrYSqumi31F9Brzit/FZVLHUWeNU1Ip1b3tkJAzX8TaAW66CBau/vnsvAuzVBMNSY0kqNVC5y657h9SoJ9kC4nkGPQLUcDYOwHoCQI6d9DLLC4JNkIaXsNWtBxnSVLQlEoh01xaVK73lQV4g8dRoVp9yQRnEStO3On66RgVyXcMPAv3R9I8egPCv3R9IoCyzupSFz6t/cZVq05cvqfVv7jInW8iM8gda0nwxteO1Od0qMdBcuDpnkFWmTL6ULycYSBoSM6AtPDGXaODhKng5apYW0FEcmwv2AQrXKqLl0sB77fiZrMFVK7afq0wuGrtSYOhsy6g/gfKbPC1dAeuvx1/GU5FTOposnw7QycRdba3290p4TEoKrrU0J/2jnbkZHWxpWwXfecUsA7lixGYgZcz7jqBygSTN0srXRBOpxCmf3aWzZgyWPiB0BB6gy+Kxt0OoI6EdICODamVYBSRzWxG2vpL+Hxue4O55+nORxroSORd0T4jFki3PrBOMTvR3bXIbwmxsbE66iXK7Wg+vj6dE95VYIgYAsdgTteJLmhJT7Frir08PQqOpASmWI5iyrfQ+th758/VXubncm59TPQv2gdradZO4wxutwXe1gQLEKvle3wnnTesuRjzzTaSGaMI9ossnJQPHE5tHj3ZCak0lDaSqDJA1oRZfQM4f2V+6PpFGoN4V9B9IoACV9T6t/cY8jOjMD/M3zYmdqbwookNlk9GnOVWW6FOOVuV8E9CjL1OhFhkl9EkIkVDQtG6y3UWVK0lEZBVN9JqeEVs1FeoGU+RXT8JlUNzC3A2IqBRs9/iAbfSVZY8WatJk2z+5piAxOpBy8jrK/2aiLs1Rwb82JHwkNXFZagBH8J+R5y8RSqrcqLfq8qirOtHLXB3RwiXzUqrbbXGvullaWRt82l7m17872kS1kQWFgAPwkOHxOZmI9IWq5JLKpF2s/OYzt696CDk1YD/AEIW9/Kayo5Y2X49Jkf2jJl+zIDoBUb3kqL/AFlcPimjPqOMbZgq1IcpSq0tYXenIe5uZs2nNWSkDhQi+zQqKMbupKJ7wKNG0XdS49PWc5IBvcZRyxwsm7o398sU6F/15QUNKaLeHHhX7o+kUsUafhX0H0igpi7yOpSLEkC+pHvDGPTwzdDCnZ2lnqVEI1sWAOh0c8jNGvCh0k3JMrcGzKUsKYQoYU9JoE4YOksJgAOUO8X22BqdE9JOFMMfZJz9lk3obYwJWvKNcmaR8HKtTAa7b8ra/CMpoHtszQYwlwSqe/pfft/taFqvAipXvQyBlzDQXt5g6i8L4bhNGlVoqF1bCtiS5JLNULhaag8kVcxsNybxJzjK4rwacWkyRjHI+jdIfifDhUUHVSNiNx7uYgYcPrp7NRbHqrC3puJsqWHzLp/6lcUNdvraZoSOnPEZJMBiC1+9QctEZjty1tvD3C+HsAFuSdyxsCb72A2hmjgx0uYToYOw6eXSNL6iQhXQGphQug9Zlu2fBGrNRYMASRRAPslnbw68tbCbiqtoFo1VqYgOf8HA3rVDyasQRSpDqdb29IMMqnfZD6jF/h7erfQ8kxuEam7U6ilKiEqyncEGxseY8+chRZ6McM2LqZe7WpUd81mOUWJzNdwLgf8AED8U7NpTqFCz0aguTTem9RSN/BUQeJfnNGDKsi68+DD6j6dLSzUbu0ZZlkDQzU4Uw1tcbZhcj/j3ytU4YfOXy46nNUWBX3jCFG4U04PDG/Qldos5B6U5bpUxJ04ceknXBmMqFdio0hlHoPpFLdOibDTkI8bgHJ6ZxWrg8VUFSi6NWp5gGRSO8Ui7qTaxA0N+olIYaGeDcMqK1IOwdqVTEZx4VApViTSVbDxWGX4mQlNx0/OcmM4we1dDc9z6g4YedChL+WLLHeZAUSj3Eu4TgNWquZQAvIsbZvQby/R4Qze1oOY5nyvNTh1sqi1rAadLTBqfUVDjHyy1YaVswa8FAPjZvMBbD4m5hzh3D0poxRRdtAx1a1vF4uU0RpjoIxpi1rACc7Jrcs1TZoi8cVxEwPbjCsKiVALqVAHQaDT5SjUYvRpVkGZ8HmWog3bC1TdmUc8hsfQGeg8Q4etWk1Jumh6dDPOlarhK+ujpyPsup3HmCJ0NBqOK7rt5R2MKjrNN7K4lHlB/g1QaFTdWGhGxB5y9WQq50BXSw216wClRcORiKILYRmvUQavg2bVvDzpX+E1TulVA6EMrC6sD4SDsQZ11jjW6LtHOjkd7JKmuqIKNYG1lt85YrA7Sq+MSmC7sqIguzsQFHv6wVjuItUXOxbDYc7MRbFVx/wDyQ/4SH+ZtfTeHirk+CW01GKt+BcRrPVLUMMwUr/jYg608OvMf1VN7KNtz5guIYlMi4bDKe5Q3ufbrVD7VWof4iTrrLSGpibUMNT7uih0QeyP6qjfxMd7zXcB7NJQszeOp/NyH3ROdqtbFLbHp/P3N+OMNI/dz85O0V2KHZHgTUVNVxaowso5qD+MIrSz1Sd8mnvtDRkVOgBe3M3PvnBlnk5tmDJqpZZynPqzLcW4HRqtmsUqc3RihP3gNG94gWr2FqWJpuH3OVwFb3MNPjPRKeHUcpKZrx+pZ8apO19TPkWOXRHjNThliVZSrLurCxHrIzw4T1XjHBUxAGa6uvsuNwOYI5r5THYzANSfu6g1IurC+WoBzW/Mc13E6+l1kM644fgySx0Zo8Oi+wQ+cPG+zzapiOKAa4AWih4YaND7gNpqEo4gMjixvkFRCF01OZvUC20B4fFrVDMpuO8qKD1C1GW/ynl+I7e4+orUTiCFOYEqiq5AJFsw5elpqewtcfZFA/hdx/uv+M5OXTzxx3M0xyKbpGthbgGDzNnYaLqo8zsYH4aneNbcC1/fsJr+GrYH3Tm5ssqo0bEo7i4Fjx5xm8VvK/wAZjUaRUdRGKKRkFBvHODJiVs2jD2XG49eo8oSjx4NxdofHkljkpRdNHl9RK+Cq/wAp26pVXoQdx5SfBKnibB1FwzNdqmFqEnDMT7TUmGtM87DQ9Oc9CxmDSqhSooZT1+onm/HuBth6mUAsrnwNbc39k/1Tt6XWPzT/ALHZhPBr+MvwzXddzjEYumj5yftNVTdajrloUm2vRo63b+trmXeFcArYp+8rFgp1Lt7T+Sg7D5TQdmuzK0gKlYBqh1sdQnl5nzmlAmfUaxt0uSnJq8WnuGmXPeT6/oQYPCJSUJTUKo5D6nqZMY8RnNlb5Zym23b6jGKPGIlddwDxWijiOkQaDuO8MGIotT2b2kYaFKg9lgfX5XhGNGhN45KceqA1aPOcFVLoCRZhow6MCQR5agybJJOJ4QUsXiCvsnuajLyAr50zf/JS/wB8V56q1JKUej5/czdODkJFJFIikoJ8+F7VT94j3XM33Ymqcj011JqDKOpcW+onntb22++39xnpn7I8OXxFV7XWkiG/9bkqv/lJrKjhbYcSvIkeq8C4f3SqN73JbqSd4cpJYmR4andF+7aS5tR5j5ieTnJyk2bJO+CSQ0z438go+p/GSObAnyM4w21/5rH5W/CARdGSxSjxfiIoUy1szkHu6YZQ9VlUtkS51NgT7phOC9qXOKp4jM9TD4sCk6LmqDC1kNsoCjRQTfMQLh9fZ026X0/LnhKa6Lz3+hXLIotI9JijK19Rr57xxMXccUYiPFHAPGnNWqFUsxsBuZBhcYHJFiCLGxtsdto2xuO4NNqy1AXE+NNnelhwC1MfvarKWSibAhAoI7ypYg5bgAEEnYEpxPGCjRq1TtSpvUPoilrfKeevTK/YsLVP+O6viG27zMweouwOV6jtcHlYbTp+l6JZ5OUuiKcs9qD/AP0dq4zd5XrWPhqfaq9FXBIN1Wgaa2ttoR5nnKK9fDHU1K1MAlqT2eqijdqNYAZ7Aew9yeTE6GrxhlrumDfFDC42p+9WnlLqtIE5aQFwhbKCd7kq3ISClxOnTqimlY1sMztTJJZjSq02CvlY7gNY8xr5ToyxKUalFV9OxZhxPI2ovmrr7GuweKWp4kYMjqrqw2IPMSzM52ZOWviqVrKjLVQXJsK+bOtyB/HSZ/LvDNEjXE4Gpw+zkcPAU9yseMY94wOl5mYTB9oStTiNWgSQa2BFMb2Lqz1adj5FGlHDYgsoJ3I19RvJ/wBo4ani8JXQXbKw87o11HwdhIO7AUMuxy/76SOPqfhPXYopaXHNdGl+64Mt3NokFSKQgxQBPC6w8Tfeb+4z3b9jvCGThzVGGteqKg5E00sq+4gE++eLcM4e2JxSUU3qVSvouclm8rAH4T6k4JRWnSWmgsqKAo/pAsPpMXq2bbjUF3LcMX83gs4YWFuk6qL4l+P4RyLfrrOcQbWM86nZfdsfE+w3ofpOMD7A/XOSYj2W9DOMD7C+n4mN2Ivk/UCcW4JVr1CxNPKFZUJALJmIysjBcy2A1F/EbaidJ2YB/wAWqz+BUIACghCSDubHW11tp6kzQCKaVrcu1QTpFW1XZFhcOtNFRBZVFgN9PWSiKPM/Lk2xhSLE4hUUsx0H6AHnOcbilpoXbYfEnkBM8+MaqwepYAeylx4fM9WmrBgeR/QsxYnP7D4qsanjqDwg+FOQ6E9TCnBsOQC5Fs1rDoo2lfhlEVGzHVV0Hm3OGgJdqsiS9mC4Lc01FbIkWNwy1ab029mojI3o4Kn6zz3HcNevh0U6YrCHu3GgLvpcg7AOFWoh6sRoRPSLQZxbgq1SKis1Ksoyiqljdb3yVEYFaieRGl9CDrLvTNc9JkvsYMuPejz7D9qa1HLmoU2xNO6GvXVhW7om+QgAG40F72sJY4fhXxVTMKKU6YJbu0sqXLF2GY2zu7kknpNErYumcj0KFaxFmSu1HMOf7qsjBR5K5j0+C4itpVyYakbqy0qj1q9RNPAa7KopKdiEF/6hO1n9Q0so7lS+3cfTuWC2uXVW+x32OpFmxVcksKtUU1Y/xrQGVnGg0NQ1rabTQ4cWEWGoLTVURQqoAqqosFUCwAHIWj0zqRPK6jP7uRz8jxVRo5xDaAfzG35/Kd32H6tIKhvVUfyqWPv0ElTmeuglEhq4Ml27ZTW4ehIzHE5gP6Aov7icogzhdC+GxR/7eJyqOgpXX8flI+PNn4o9dyDQ4fhVrkDW9Q97kp+twGPoIR7EUL4TEI/t99Uz/fZVZvmTPSOTxaKKT6bb/V3/AAUJXMFgxpB3hGlttIpPfXkqqXgGfsq7LNTrVqz5S3+FTtyLeKo1+trCewina1uQt8IH7MYFadMLbxIPF9+oAz+/UQ5OJr83uZWbWtvwoUixg8B8tfhJYzjQ+h+kyR6irqcA3T1X8JBwxvAB0J/P8Z1w4/ux7x85V4VUszKev0No7XDLdvEl4CceKMzAanaKikV9fdPPe1Hatnfu6DFUU2JG7te2luUNdpO2NDDI7nNUCgXyWNr6DX3zyLs5x0V8UKbLkDZilz4sw1APmQD8J0dLpZS+KjoaKeDDJyzK3/pR6FgatV0AquXsc2pvr084VogW2vB+HonQa28vzl6lTtub+W86kIbVSHm3KVnT6bXHmpsb89pA+LYfxVP9bfnJs9tAOd7bSFsWt9Rr8o0scetAik+w5rc2dve5P4yucWoNxU9dSLdNbztKNMXKCxO97H4BgbTs1WVdGynyVPpaDZ4igNJEb8UH/dJ8s1x66zS8Ix2ZDc3sNDa1xAtDGPa57tvvUl+q2lqlxM1L3UDS1xtf0Mw6rE5R+RfcVw3qqNKrX1E4HtH9cpBwupemPLSdu4Dkk7Le3x1nJp3RjcWpNHOG1eo3mEH+Ua/MzjimINOm1tDlNj0sCSfcBHwjZaeZud2P+bWDe0zlcHiare0aLAD+UN4QPXWXabHvzRj5aRMjSt+DzPhlY/YsU+pNevh6Z5k5mzG/+ub3slo+PQ/w4s/7lmFVbYHDC3+Njr+6lZR/bNt2D8f2xuTYt/fYAGen9VpYclea/Zpf7GTD1i2Vnwakk9TeKWX0JHQxTg39To+2i52EqVGpVXrAq1Wu9ZQdxScgUrjl4VGk0kE4JwhbMwBNgNQecIUKmYaWPmCDMWee+blVWVSx7SaNUIANzYW1J2lfEVEX23yf57fK88+7Vce8eQVCaYNr5r5zpsBuBGw4JTdF+l0ks8qTpeTT8A47Sao9C9iGOQnZxYbfPSWKTZcQb6DM35zyfD4qq1QvSUrYAAtoAym4YAa39YTxWIrVWZmZgS18ua42toRqJuej54NmfFihJuDtNc/c9C4p2qo0tEvUfXwrsLaakzL43itbEHxkqt7hFNh7yN4IpoVtsB7739ZZWpbfl9Zpw6SEOepkjBR6EvE8AKtGpSJH71Ct+hI09NZ45TpVKNUOuj02zAf1Kbsvpe4ns32rT56zz/tpQ7uoXUECoL2t/Fz+evvM6mJLoZNSpcSR6XwzGrVpJVQjK6hh7xtLJqet/lMB+zriZbDPTP8A+uoSL22fxW9xvNUuJ9Yjq+C+E24psLJXtyv+ucjetmOqgCUU4jbbSdnF3Gv4RW0upfDlcFipTS1yW9zWkPdIbXL7/wA1/mZGTQbdbkc7m9/jaS0EpAXuN9iAREcl2/kaiTE4WnoO9qemf8oR7PYNWzWu3hPiN7A8pa4G6O2U06RHkliLDfpaaJKYXQAAdALTmavVNXCiqeXb8Ncg7gxtmXzvAvaDDGpjqSgkA07tYkeFW1/CG8ItqzDyMj4rh71FcfyFSedr3tMEJJSv6D457c27yi3SGcg/wLt/URz9IH/aJWCcPrltiEGnm6wv9rAQW3tooIubCYHtzjnbDulmdqzoqqASEyEOWIGwsPnNXp2OU9TBpdGjFmj8Db4QKxtQU+H4NDpXGJNbLuVXOW1t99RNh+z1TT+2UX/xExLMV/pqKGVh5G594MwHD+EPRxLvUQv3ZvTZmOSo6tdSRfbX/beavsZTc1MTXq2WrVdbKDfKq3O/Q309J6H1XC1pp30bu/LbukZMDjOaSf8A5B6vhmzNodz9Y8OpiRYX3tFPJ7jpb5eAfjadFBmNyL2AB1Zv5R9b7CZDiPaNj4KYyr0UkKT5kav6kgeUrcd4q1RiNv4cvKmnKmP6tix5nTZYJo2LZfK55WU6C3qb/AzqYdOo9eWdjS6SMMXvaj9EyDEVizWS2YmzVABpbcDqZ3S4cL+LU/zHe553lpUGlvP9CS0qosZsUKMebUyyPwvCOaVELqPL5SZRpOM4vYc5DVxNhf8AWsbaUbizVOv61kXfgXB+vODa/EOnMgbjW/PyF5BinADMxtpYkmw8j+t41Fe4JJizfw9beUpcZwGJxiClh6S1fGLt4cqG9ibk+oPSE+znBKmKXvXBpYcHTS1Suf8AxT5mek8IwYSmqooVQNABoBMefWe26jySSW12ed9nuwb4Q6qagexcnJlXIG0UA63Jl9+zLMc1NyEYA5RlOQnf2uR+U9FqoTYDz+kr4PAhN9fpOe9bNu31Dj1ChHhIwadlKhYeJ211UlFBHPVbkTXcL7PpTuWAZjqdNNBbS+whkADYRGUZNROfDYMmqnNUuCP7Mn8i/wCkRjhU/kX/AEiTRjK9z8ma2MlMDYAegtHIjxRGAHPpiF8x+ED9tOJNS7kJ/EzBvS2nzhXiI/eIZiO1+N7ysxG1OwHuN2M6Pp+KM80dytdzfiwSyq49ov8A6Jlql7EnUbHmPTpLyDqb+Z1MC4WpDNA+ET6E9PjxcQikeG1GXJN/G2zrL1HulHieGeihr0B7F7pe2a2tll4HXeEKWR6eVteovytbSZtRHdBxatMXT5XimpLsZJO3+g/ccv8Au/8A1jSpV7CvmOWowW5y7bX0+UU4H4Wvyo9cvVdKUWYC5J6k/EkyphMY1s4Gpe58kGg+Umq0890Otzr8Tb3SejRVAFUbbiw3Ot5VijxZ6H1fPcljj0XUiw+M2AFxl/KTBzcnYaf8yOp4RoP0T/zKt2t4yBy0398to4llj7Vcg7C/03ic5rgEm5uOXxMqtUUbW0Gl+Ql7h2DrYkXpEKmbJ3hHxyjnpziykoq2NGLbKjC7BaaF2GoVRv5sTsB5w72d7MtUdWxHjqE3VN0TzI5kCHMBgEoKUT/M53Y8yTNJ2dwlgah3bQeSj85zdRq3tdFkoxxxsu1MMqolNRYXA+GsuAThxqvvkk5N2zHJ2qFGMRiisUeNHjCEg8aPGEncg8YRRQdyAbtVie6pd50uB6naeb5sw153no3bChnwtQcwMw9VNx+M8zotuJ19A0onp/Roxlgl5v8AsXcG97X2sL+ux+kOLUJAy7TOioKa5mIAuSL8xc6D3id4PjykhUBYMbXANgbX5z3kdRjnijJyXQ+e67Q5I55xjF8NhxqTHc2EsYXDga35QJX4tUBAVAAf4mJ36ZRK1Ti1YGzVAvkqgXHqbnrtMuXX448X+wmP0rPLl0vuagVG84p5+3E8T/3SfO+/ntFM34jD8rNX4Q/zIgwnEwGY9S1j5BrCS1uKAeXO/wDzOKHZnEDUBMpu3iZfCLEjNr4dNdekgXshWqP4zmFkYZai5CHcotmvbUqfhOXwlwelyY5zm3Jr9yriOLDYNmY39nX4CNTWs3LLfbMQPjvrDVPgTUwCEpoptZzUphTmCsoVydSwdbDc69JHj6D0VBcAFluozKTqFIuAbjRxvEk34MeWcIyUMfxN9+wLrUMzqgOa7AHoTPS+FYbu6a013tr5HymI7MYTNiaQPUufJVBOvne09Qo0wJh1eSqidR4/bionOGwNyM3Pl+M0tHbSC8GutzzH0hLDHScjLJswah2SEToRohKkZhExSHDtck8ryYSEaoUcRopACiEYmPIiCijR4SFTiS5kK9dPiCJ483hbL0JU+oNp6/izvPNsTw//APMqEjwq+b1LAMPnrN+kntTO/wCj5fb3IF9r6gVMOumfKwtzAaxv9ZX4GAG0AAFz+AvK3aelavXdzswCDmLqNfm1hO+BC6s5vvYE9BqZ2MPEDHnzLJNpdg9iXDW+MGMpepyso0OxvzluofDdT89pRpVLOQeg131vr+Ed8lEqK7XBIvtp8IoObFC+/wAooeDJwabhHFKpemMw1DKTlTMwCgDM1rmwJAJOkmPE6oewa2VzbRbjKyFdbX0LMR949TFFGE1Le0rcLrMVyMc65atSz/vPGvc5WJe5JF+cbib5qGGBtY+KwAUXKakAAAeyNul48UAmg/z4hLsVh1DMQNcu+p5zYAfWKKcjVfOz0eo+YJYceJfT85eoDwiKKc2ZyMxJykeJPhMUUrKo9RYceESQxRQsEuooxiik7AI0EmiikXUaQ1ooopBSpiV0PrMXxVbYl/NEPv1EUU1YO51vTvmf2/4MR2opg1Dfm45nkNJNwSguT/MeZ6esUU72L5EYI/PL7st4miMt/wAT+crVKIuDz05nrHijjyAK0RYb/E/nFFFCYj//2Q=="/>
          <p:cNvSpPr>
            <a:spLocks noChangeAspect="1" noChangeArrowheads="1"/>
          </p:cNvSpPr>
          <p:nvPr/>
        </p:nvSpPr>
        <p:spPr bwMode="auto">
          <a:xfrm>
            <a:off x="155575" y="-2232025"/>
            <a:ext cx="3495675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data:image/jpeg;base64,/9j/4AAQSkZJRgABAQAAAQABAAD/2wCEAAkGBxQTEhQUEhQWFBUUFRcUFhUXFBQVFRQUFBUWFxQVFRUYHCggGBolHRQUITEhJSkrLi4uFx8zODMsNygtLisBCgoKDg0OGxAQGywkICQsLC8sLCwsLCwsLCwsLCwsLCwsLCwsLCwsLCwsLCwsLCwsLCwsLCwsLCwsLCwsLCwsLP/AABEIAQMAwgMBIgACEQEDEQH/xAAcAAABBQEBAQAAAAAAAAAAAAAFAAEDBAYCBwj/xABCEAACAQIEAwUFBQYFBAIDAAABAgADEQQSITEFQVEGEyJhcTKBkaGxFHLB0fAHI0JSYrIzgpKi4RVTwvGT4iRDY//EABsBAAIDAQEBAAAAAAAAAAAAAAECAAMEBQYH/8QAMhEAAgIBAwMCBAUCBwAAAAAAAAECEQMEEiExQVEFEyIyYXEVUoGRsRShIzNCwdHh8P/aAAwDAQACEQMRAD8A8nO7feP9xj30jHQt94/UxAy0zPqV68qES9UMpvCXRLnDntNHhsZaZnCmW1rQMSbqRpft8q4nH+cENX03lWpXgoW2+gQq409ZzT4gesDVKt5yrmMP7bqzZYXig6/OEafE/OYrD0Kls3sjlcb+S33ltsUqIbgs9yNWy2ANjoPPziUFbkaz/qXnOTjfOY08Y/oHqSxI+c6Xi51uNzcW00ttJQTXNiL85E9XzgLD8UU87E8j+clrYo/++fkOpgohcr4y3OD6vEfOUK+L98Hs0egdQz/1S2khp48k3vaCS8SvBwTazRJxIzipjD1gSnVtJ+80hJtkWhjTeSfbz1/VoLapOQ5MhNhpKOKOVfQfSNKWGbwL90fSKQOxFCs5zN94/UxCR1fab7x+pkg2kFaQ7bStJyJCx1hDF0JWtJVN5ygncgG0xMxtIHaSVZAZAwQoc4FwZalqlViqa2G2fLbMb8gCVEpcFwgq1kQ7M3ityUasZ6ZwTswMZjkplu7o0Uz+ABUQDYKAfaJtcne8STLDEccfK2UsTYZFU+yotte+hsenM9IDKE6aeev4z3rjfZjCipkpIHXclrP4j7RvbUkwPiewGGqXOTITb2TlHuttK1krhlv9PJrcjxx6VtN+s7XCmw21NteXrPVE/ZzTW9ndieegA6AaSKv2HGfUlgVIJbfy935RnkVA/p5nlrUCBflfQ8p3RxZUZW8S9DbT06T0XHdiC7IE8KhSW3tcaCw6zI9qeCfZ6gQajISNyRbeCM0LLFKPUCkjlOI9MX9077sS0plSZWqbxW1lrupDUEXaOmcTtWMijiFO2E7MYR7xrRiBjDDwL90fSKdYf2F+6PpFBRAZWHib7x+pna7SevQ8R+839xkVrSFVpnLnSV1GsnqyPDi5hCujLVOnpHenzkyLpGq7QFN8gyq0jvE25jRLNKVBvsxfvCQAb2TXazkX+QM9W4FXAFQppmJB2/hItbynk3DKwSgz2JIqqT6BTYe8z1PgNEiiGc28Adr3AzEXtr6yubL8Kt8mjwTAanc7wnSdbf8AEzWG7Q4ZSB39PMdPaEOYLHIy3DA+hEWMHdm5Sg1QQIUa3lTEVFO0VSuoF2a1+dxKA4jSe4V1P+ZfzjOD8EUoruWaVTYef/rWYT9pVBS99AG0vtctbT0uDNpTG9unIzH9uycqMRcBgvvOg1iR4ZRl5R5ilJh4r5V212NjbfntGci/TyltaZVGFyLknrsDp0g+tU1tNSdnNmrfB1eclPKMry9RsdpGBAt6fScAQ29C8oVaVosepZdFQCdETvJHKRwbgphvYX7o+kUbDnwL90fSKAax8SNT6t/cYPbeEMUfEfVv7jKDjWQoRE4ljh6ayMCWcENYQybUS6U0lWvzllmlHEtAyuPUGNuYk3iZZJTpGLRqtI0HDuGVauGqMi3p50U+IAhv5svMAMLmekdouHmoiUhm7tVuypoXYCwXyGkzn7P2DUalMj2aqOdT7BKlv7Z6LQTM8qkzXhgmr8nmPEeyzLRR0oJUZyQyKCe7AHh8V7++1pp+zvCO4bLeyaAjUjMQL5b8przw+mDcAE/WCqajvR0BJ8tJJZHRox6ZJi7QcLWsMm9rE6kaD0MwPHezAwy06ipm7xiq92SbFQLAmxBJvtpsdZ6M5/eHXQgD85dThS7WI9Dv0hx5LTsObAuxiOz+NrJZSpIDZagNlZNAdr2O41BhDtup+x1DbXQj4zT1cCigDKCR5dfPnBfamgrYSqumi31F9Brzit/FZVLHUWeNU1Ip1b3tkJAzX8TaAW66CBau/vnsvAuzVBMNSY0kqNVC5y657h9SoJ9kC4nkGPQLUcDYOwHoCQI6d9DLLC4JNkIaXsNWtBxnSVLQlEoh01xaVK73lQV4g8dRoVp9yQRnEStO3On66RgVyXcMPAv3R9I8egPCv3R9IoCyzupSFz6t/cZVq05cvqfVv7jInW8iM8gda0nwxteO1Od0qMdBcuDpnkFWmTL6ULycYSBoSM6AtPDGXaODhKng5apYW0FEcmwv2AQrXKqLl0sB77fiZrMFVK7afq0wuGrtSYOhsy6g/gfKbPC1dAeuvx1/GU5FTOposnw7QycRdba3290p4TEoKrrU0J/2jnbkZHWxpWwXfecUsA7lixGYgZcz7jqBygSTN0srXRBOpxCmf3aWzZgyWPiB0BB6gy+Kxt0OoI6EdICODamVYBSRzWxG2vpL+Hxue4O55+nORxroSORd0T4jFki3PrBOMTvR3bXIbwmxsbE66iXK7Wg+vj6dE95VYIgYAsdgTteJLmhJT7Frir08PQqOpASmWI5iyrfQ+th758/VXubncm59TPQv2gdradZO4wxutwXe1gQLEKvle3wnnTesuRjzzTaSGaMI9ossnJQPHE5tHj3ZCak0lDaSqDJA1oRZfQM4f2V+6PpFGoN4V9B9IoACV9T6t/cY8jOjMD/M3zYmdqbwookNlk9GnOVWW6FOOVuV8E9CjL1OhFhkl9EkIkVDQtG6y3UWVK0lEZBVN9JqeEVs1FeoGU+RXT8JlUNzC3A2IqBRs9/iAbfSVZY8WatJk2z+5piAxOpBy8jrK/2aiLs1Rwb82JHwkNXFZagBH8J+R5y8RSqrcqLfq8qirOtHLXB3RwiXzUqrbbXGvullaWRt82l7m17872kS1kQWFgAPwkOHxOZmI9IWq5JLKpF2s/OYzt696CDk1YD/AEIW9/Kayo5Y2X49Jkf2jJl+zIDoBUb3kqL/AFlcPimjPqOMbZgq1IcpSq0tYXenIe5uZs2nNWSkDhQi+zQqKMbupKJ7wKNG0XdS49PWc5IBvcZRyxwsm7o398sU6F/15QUNKaLeHHhX7o+kUsUafhX0H0igpi7yOpSLEkC+pHvDGPTwzdDCnZ2lnqVEI1sWAOh0c8jNGvCh0k3JMrcGzKUsKYQoYU9JoE4YOksJgAOUO8X22BqdE9JOFMMfZJz9lk3obYwJWvKNcmaR8HKtTAa7b8ra/CMpoHtszQYwlwSqe/pfft/taFqvAipXvQyBlzDQXt5g6i8L4bhNGlVoqF1bCtiS5JLNULhaag8kVcxsNybxJzjK4rwacWkyRjHI+jdIfifDhUUHVSNiNx7uYgYcPrp7NRbHqrC3puJsqWHzLp/6lcUNdvraZoSOnPEZJMBiC1+9QctEZjty1tvD3C+HsAFuSdyxsCb72A2hmjgx0uYToYOw6eXSNL6iQhXQGphQug9Zlu2fBGrNRYMASRRAPslnbw68tbCbiqtoFo1VqYgOf8HA3rVDyasQRSpDqdb29IMMqnfZD6jF/h7erfQ8kxuEam7U6ilKiEqyncEGxseY8+chRZ6McM2LqZe7WpUd81mOUWJzNdwLgf8AED8U7NpTqFCz0aguTTem9RSN/BUQeJfnNGDKsi68+DD6j6dLSzUbu0ZZlkDQzU4Uw1tcbZhcj/j3ytU4YfOXy46nNUWBX3jCFG4U04PDG/Qldos5B6U5bpUxJ04ceknXBmMqFdio0hlHoPpFLdOibDTkI8bgHJ6ZxWrg8VUFSi6NWp5gGRSO8Ui7qTaxA0N+olIYaGeDcMqK1IOwdqVTEZx4VApViTSVbDxWGX4mQlNx0/OcmM4we1dDc9z6g4YedChL+WLLHeZAUSj3Eu4TgNWquZQAvIsbZvQby/R4Qze1oOY5nyvNTh1sqi1rAadLTBqfUVDjHyy1YaVswa8FAPjZvMBbD4m5hzh3D0poxRRdtAx1a1vF4uU0RpjoIxpi1rACc7Jrcs1TZoi8cVxEwPbjCsKiVALqVAHQaDT5SjUYvRpVkGZ8HmWog3bC1TdmUc8hsfQGeg8Q4etWk1Jumh6dDPOlarhK+ujpyPsup3HmCJ0NBqOK7rt5R2MKjrNN7K4lHlB/g1QaFTdWGhGxB5y9WQq50BXSw216wClRcORiKILYRmvUQavg2bVvDzpX+E1TulVA6EMrC6sD4SDsQZ11jjW6LtHOjkd7JKmuqIKNYG1lt85YrA7Sq+MSmC7sqIguzsQFHv6wVjuItUXOxbDYc7MRbFVx/wDyQ/4SH+ZtfTeHirk+CW01GKt+BcRrPVLUMMwUr/jYg608OvMf1VN7KNtz5guIYlMi4bDKe5Q3ufbrVD7VWof4iTrrLSGpibUMNT7uih0QeyP6qjfxMd7zXcB7NJQszeOp/NyH3ROdqtbFLbHp/P3N+OMNI/dz85O0V2KHZHgTUVNVxaowso5qD+MIrSz1Sd8mnvtDRkVOgBe3M3PvnBlnk5tmDJqpZZynPqzLcW4HRqtmsUqc3RihP3gNG94gWr2FqWJpuH3OVwFb3MNPjPRKeHUcpKZrx+pZ8apO19TPkWOXRHjNThliVZSrLurCxHrIzw4T1XjHBUxAGa6uvsuNwOYI5r5THYzANSfu6g1IurC+WoBzW/Mc13E6+l1kM644fgySx0Zo8Oi+wQ+cPG+zzapiOKAa4AWih4YaND7gNpqEo4gMjixvkFRCF01OZvUC20B4fFrVDMpuO8qKD1C1GW/ynl+I7e4+orUTiCFOYEqiq5AJFsw5elpqewtcfZFA/hdx/uv+M5OXTzxx3M0xyKbpGthbgGDzNnYaLqo8zsYH4aneNbcC1/fsJr+GrYH3Tm5ssqo0bEo7i4Fjx5xm8VvK/wAZjUaRUdRGKKRkFBvHODJiVs2jD2XG49eo8oSjx4NxdofHkljkpRdNHl9RK+Cq/wAp26pVXoQdx5SfBKnibB1FwzNdqmFqEnDMT7TUmGtM87DQ9Oc9CxmDSqhSooZT1+onm/HuBth6mUAsrnwNbc39k/1Tt6XWPzT/ALHZhPBr+MvwzXddzjEYumj5yftNVTdajrloUm2vRo63b+trmXeFcArYp+8rFgp1Lt7T+Sg7D5TQdmuzK0gKlYBqh1sdQnl5nzmlAmfUaxt0uSnJq8WnuGmXPeT6/oQYPCJSUJTUKo5D6nqZMY8RnNlb5Zym23b6jGKPGIlddwDxWijiOkQaDuO8MGIotT2b2kYaFKg9lgfX5XhGNGhN45KceqA1aPOcFVLoCRZhow6MCQR5agybJJOJ4QUsXiCvsnuajLyAr50zf/JS/wB8V56q1JKUej5/czdODkJFJFIikoJ8+F7VT94j3XM33Ymqcj011JqDKOpcW+onntb22++39xnpn7I8OXxFV7XWkiG/9bkqv/lJrKjhbYcSvIkeq8C4f3SqN73JbqSd4cpJYmR4andF+7aS5tR5j5ieTnJyk2bJO+CSQ0z438go+p/GSObAnyM4w21/5rH5W/CARdGSxSjxfiIoUy1szkHu6YZQ9VlUtkS51NgT7phOC9qXOKp4jM9TD4sCk6LmqDC1kNsoCjRQTfMQLh9fZ026X0/LnhKa6Lz3+hXLIotI9JijK19Rr57xxMXccUYiPFHAPGnNWqFUsxsBuZBhcYHJFiCLGxtsdto2xuO4NNqy1AXE+NNnelhwC1MfvarKWSibAhAoI7ypYg5bgAEEnYEpxPGCjRq1TtSpvUPoilrfKeevTK/YsLVP+O6viG27zMweouwOV6jtcHlYbTp+l6JZ5OUuiKcs9qD/AP0dq4zd5XrWPhqfaq9FXBIN1Wgaa2ttoR5nnKK9fDHU1K1MAlqT2eqijdqNYAZ7Aew9yeTE6GrxhlrumDfFDC42p+9WnlLqtIE5aQFwhbKCd7kq3ISClxOnTqimlY1sMztTJJZjSq02CvlY7gNY8xr5ToyxKUalFV9OxZhxPI2ovmrr7GuweKWp4kYMjqrqw2IPMSzM52ZOWviqVrKjLVQXJsK+bOtyB/HSZ/LvDNEjXE4Gpw+zkcPAU9yseMY94wOl5mYTB9oStTiNWgSQa2BFMb2Lqz1adj5FGlHDYgsoJ3I19RvJ/wBo4ani8JXQXbKw87o11HwdhIO7AUMuxy/76SOPqfhPXYopaXHNdGl+64Mt3NokFSKQgxQBPC6w8Tfeb+4z3b9jvCGThzVGGteqKg5E00sq+4gE++eLcM4e2JxSUU3qVSvouclm8rAH4T6k4JRWnSWmgsqKAo/pAsPpMXq2bbjUF3LcMX83gs4YWFuk6qL4l+P4RyLfrrOcQbWM86nZfdsfE+w3ofpOMD7A/XOSYj2W9DOMD7C+n4mN2Ivk/UCcW4JVr1CxNPKFZUJALJmIysjBcy2A1F/EbaidJ2YB/wAWqz+BUIACghCSDubHW11tp6kzQCKaVrcu1QTpFW1XZFhcOtNFRBZVFgN9PWSiKPM/Lk2xhSLE4hUUsx0H6AHnOcbilpoXbYfEnkBM8+MaqwepYAeylx4fM9WmrBgeR/QsxYnP7D4qsanjqDwg+FOQ6E9TCnBsOQC5Fs1rDoo2lfhlEVGzHVV0Hm3OGgJdqsiS9mC4Lc01FbIkWNwy1ab029mojI3o4Kn6zz3HcNevh0U6YrCHu3GgLvpcg7AOFWoh6sRoRPSLQZxbgq1SKis1Ksoyiqljdb3yVEYFaieRGl9CDrLvTNc9JkvsYMuPejz7D9qa1HLmoU2xNO6GvXVhW7om+QgAG40F72sJY4fhXxVTMKKU6YJbu0sqXLF2GY2zu7kknpNErYumcj0KFaxFmSu1HMOf7qsjBR5K5j0+C4itpVyYakbqy0qj1q9RNPAa7KopKdiEF/6hO1n9Q0so7lS+3cfTuWC2uXVW+x32OpFmxVcksKtUU1Y/xrQGVnGg0NQ1rabTQ4cWEWGoLTVURQqoAqqosFUCwAHIWj0zqRPK6jP7uRz8jxVRo5xDaAfzG35/Kd32H6tIKhvVUfyqWPv0ElTmeuglEhq4Ml27ZTW4ehIzHE5gP6Aov7icogzhdC+GxR/7eJyqOgpXX8flI+PNn4o9dyDQ4fhVrkDW9Q97kp+twGPoIR7EUL4TEI/t99Uz/fZVZvmTPSOTxaKKT6bb/V3/AAUJXMFgxpB3hGlttIpPfXkqqXgGfsq7LNTrVqz5S3+FTtyLeKo1+trCewina1uQt8IH7MYFadMLbxIPF9+oAz+/UQ5OJr83uZWbWtvwoUixg8B8tfhJYzjQ+h+kyR6irqcA3T1X8JBwxvAB0J/P8Z1w4/ux7x85V4VUszKev0No7XDLdvEl4CceKMzAanaKikV9fdPPe1Hatnfu6DFUU2JG7te2luUNdpO2NDDI7nNUCgXyWNr6DX3zyLs5x0V8UKbLkDZilz4sw1APmQD8J0dLpZS+KjoaKeDDJyzK3/pR6FgatV0AquXsc2pvr084VogW2vB+HonQa28vzl6lTtub+W86kIbVSHm3KVnT6bXHmpsb89pA+LYfxVP9bfnJs9tAOd7bSFsWt9Rr8o0scetAik+w5rc2dve5P4yucWoNxU9dSLdNbztKNMXKCxO97H4BgbTs1WVdGynyVPpaDZ4igNJEb8UH/dJ8s1x66zS8Ix2ZDc3sNDa1xAtDGPa57tvvUl+q2lqlxM1L3UDS1xtf0Mw6rE5R+RfcVw3qqNKrX1E4HtH9cpBwupemPLSdu4Dkk7Le3x1nJp3RjcWpNHOG1eo3mEH+Ua/MzjimINOm1tDlNj0sCSfcBHwjZaeZud2P+bWDe0zlcHiare0aLAD+UN4QPXWXabHvzRj5aRMjSt+DzPhlY/YsU+pNevh6Z5k5mzG/+ub3slo+PQ/w4s/7lmFVbYHDC3+Njr+6lZR/bNt2D8f2xuTYt/fYAGen9VpYclea/Zpf7GTD1i2Vnwakk9TeKWX0JHQxTg39To+2i52EqVGpVXrAq1Wu9ZQdxScgUrjl4VGk0kE4JwhbMwBNgNQecIUKmYaWPmCDMWee+blVWVSx7SaNUIANzYW1J2lfEVEX23yf57fK88+7Vce8eQVCaYNr5r5zpsBuBGw4JTdF+l0ks8qTpeTT8A47Sao9C9iGOQnZxYbfPSWKTZcQb6DM35zyfD4qq1QvSUrYAAtoAym4YAa39YTxWIrVWZmZgS18ua42toRqJuej54NmfFihJuDtNc/c9C4p2qo0tEvUfXwrsLaakzL43itbEHxkqt7hFNh7yN4IpoVtsB7739ZZWpbfl9Zpw6SEOepkjBR6EvE8AKtGpSJH71Ct+hI09NZ45TpVKNUOuj02zAf1Kbsvpe4ns32rT56zz/tpQ7uoXUECoL2t/Fz+evvM6mJLoZNSpcSR6XwzGrVpJVQjK6hh7xtLJqet/lMB+zriZbDPTP8A+uoSL22fxW9xvNUuJ9Yjq+C+E24psLJXtyv+ucjetmOqgCUU4jbbSdnF3Gv4RW0upfDlcFipTS1yW9zWkPdIbXL7/wA1/mZGTQbdbkc7m9/jaS0EpAXuN9iAREcl2/kaiTE4WnoO9qemf8oR7PYNWzWu3hPiN7A8pa4G6O2U06RHkliLDfpaaJKYXQAAdALTmavVNXCiqeXb8Ncg7gxtmXzvAvaDDGpjqSgkA07tYkeFW1/CG8ItqzDyMj4rh71FcfyFSedr3tMEJJSv6D457c27yi3SGcg/wLt/URz9IH/aJWCcPrltiEGnm6wv9rAQW3tooIubCYHtzjnbDulmdqzoqqASEyEOWIGwsPnNXp2OU9TBpdGjFmj8Db4QKxtQU+H4NDpXGJNbLuVXOW1t99RNh+z1TT+2UX/xExLMV/pqKGVh5G594MwHD+EPRxLvUQv3ZvTZmOSo6tdSRfbX/beavsZTc1MTXq2WrVdbKDfKq3O/Q309J6H1XC1pp30bu/LbukZMDjOaSf8A5B6vhmzNodz9Y8OpiRYX3tFPJ7jpb5eAfjadFBmNyL2AB1Zv5R9b7CZDiPaNj4KYyr0UkKT5kav6kgeUrcd4q1RiNv4cvKmnKmP6tix5nTZYJo2LZfK55WU6C3qb/AzqYdOo9eWdjS6SMMXvaj9EyDEVizWS2YmzVABpbcDqZ3S4cL+LU/zHe553lpUGlvP9CS0qosZsUKMebUyyPwvCOaVELqPL5SZRpOM4vYc5DVxNhf8AWsbaUbizVOv61kXfgXB+vODa/EOnMgbjW/PyF5BinADMxtpYkmw8j+t41Fe4JJizfw9beUpcZwGJxiClh6S1fGLt4cqG9ibk+oPSE+znBKmKXvXBpYcHTS1Suf8AxT5mek8IwYSmqooVQNABoBMefWe26jySSW12ed9nuwb4Q6qagexcnJlXIG0UA63Jl9+zLMc1NyEYA5RlOQnf2uR+U9FqoTYDz+kr4PAhN9fpOe9bNu31Dj1ChHhIwadlKhYeJ211UlFBHPVbkTXcL7PpTuWAZjqdNNBbS+whkADYRGUZNROfDYMmqnNUuCP7Mn8i/wCkRjhU/kX/AEiTRjK9z8ma2MlMDYAegtHIjxRGAHPpiF8x+ED9tOJNS7kJ/EzBvS2nzhXiI/eIZiO1+N7ysxG1OwHuN2M6Pp+KM80dytdzfiwSyq49ov8A6Jlql7EnUbHmPTpLyDqb+Z1MC4WpDNA+ET6E9PjxcQikeG1GXJN/G2zrL1HulHieGeihr0B7F7pe2a2tll4HXeEKWR6eVteovytbSZtRHdBxatMXT5XimpLsZJO3+g/ccv8Au/8A1jSpV7CvmOWowW5y7bX0+UU4H4Wvyo9cvVdKUWYC5J6k/EkyphMY1s4Gpe58kGg+Umq0890Otzr8Tb3SejRVAFUbbiw3Ot5VijxZ6H1fPcljj0XUiw+M2AFxl/KTBzcnYaf8yOp4RoP0T/zKt2t4yBy0398to4llj7Vcg7C/03ic5rgEm5uOXxMqtUUbW0Gl+Ql7h2DrYkXpEKmbJ3hHxyjnpziykoq2NGLbKjC7BaaF2GoVRv5sTsB5w72d7MtUdWxHjqE3VN0TzI5kCHMBgEoKUT/M53Y8yTNJ2dwlgah3bQeSj85zdRq3tdFkoxxxsu1MMqolNRYXA+GsuAThxqvvkk5N2zHJ2qFGMRiisUeNHjCEg8aPGEncg8YRRQdyAbtVie6pd50uB6naeb5sw153no3bChnwtQcwMw9VNx+M8zotuJ19A0onp/Roxlgl5v8AsXcG97X2sL+ux+kOLUJAy7TOioKa5mIAuSL8xc6D3id4PjykhUBYMbXANgbX5z3kdRjnijJyXQ+e67Q5I55xjF8NhxqTHc2EsYXDga35QJX4tUBAVAAf4mJ36ZRK1Ti1YGzVAvkqgXHqbnrtMuXX448X+wmP0rPLl0vuagVG84p5+3E8T/3SfO+/ntFM34jD8rNX4Q/zIgwnEwGY9S1j5BrCS1uKAeXO/wDzOKHZnEDUBMpu3iZfCLEjNr4dNdekgXshWqP4zmFkYZai5CHcotmvbUqfhOXwlwelyY5zm3Jr9yriOLDYNmY39nX4CNTWs3LLfbMQPjvrDVPgTUwCEpoptZzUphTmCsoVydSwdbDc69JHj6D0VBcAFluozKTqFIuAbjRxvEk34MeWcIyUMfxN9+wLrUMzqgOa7AHoTPS+FYbu6a013tr5HymI7MYTNiaQPUufJVBOvne09Qo0wJh1eSqidR4/bionOGwNyM3Pl+M0tHbSC8GutzzH0hLDHScjLJswah2SEToRohKkZhExSHDtck8ryYSEaoUcRopACiEYmPIiCijR4SFTiS5kK9dPiCJ483hbL0JU+oNp6/izvPNsTw//APMqEjwq+b1LAMPnrN+kntTO/wCj5fb3IF9r6gVMOumfKwtzAaxv9ZX4GAG0AAFz+AvK3aelavXdzswCDmLqNfm1hO+BC6s5vvYE9BqZ2MPEDHnzLJNpdg9iXDW+MGMpepyso0OxvzluofDdT89pRpVLOQeg131vr+Ed8lEqK7XBIvtp8IoObFC+/wAooeDJwabhHFKpemMw1DKTlTMwCgDM1rmwJAJOkmPE6oewa2VzbRbjKyFdbX0LMR949TFFGE1Le0rcLrMVyMc65atSz/vPGvc5WJe5JF+cbib5qGGBtY+KwAUXKakAAAeyNul48UAmg/z4hLsVh1DMQNcu+p5zYAfWKKcjVfOz0eo+YJYceJfT85eoDwiKKc2ZyMxJykeJPhMUUrKo9RYceESQxRQsEuooxiik7AI0EmiikXUaQ1ooopBSpiV0PrMXxVbYl/NEPv1EUU1YO51vTvmf2/4MR2opg1Dfm45nkNJNwSguT/MeZ6esUU72L5EYI/PL7st4miMt/wAT+crVKIuDz05nrHijjyAK0RYb/E/nFFFCYj//2Q=="/>
          <p:cNvSpPr>
            <a:spLocks noChangeAspect="1" noChangeArrowheads="1"/>
          </p:cNvSpPr>
          <p:nvPr/>
        </p:nvSpPr>
        <p:spPr bwMode="auto">
          <a:xfrm>
            <a:off x="307975" y="-2079625"/>
            <a:ext cx="3495675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6" name="Picture 14" descr="https://encrypted-tbn2.gstatic.com/images?q=tbn:ANd9GcReKUcdBdORwyiwjiCg2BPXCmy9ZHBTDMW091nzcjZfIeb9sTq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4" y="1412776"/>
            <a:ext cx="3038475" cy="316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ipedia.ro/o_stiri/97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56992"/>
            <a:ext cx="2736304" cy="320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149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o-RO" sz="2800" b="1" dirty="0" err="1" smtClean="0"/>
              <a:t>Other</a:t>
            </a:r>
            <a:r>
              <a:rPr lang="ro-RO" sz="2800" b="1" dirty="0" smtClean="0"/>
              <a:t> </a:t>
            </a:r>
            <a:r>
              <a:rPr lang="ro-RO" sz="2800" b="1" dirty="0" err="1" smtClean="0"/>
              <a:t>sports</a:t>
            </a:r>
            <a:r>
              <a:rPr lang="ro-RO" sz="2800" b="1" dirty="0" smtClean="0"/>
              <a:t> </a:t>
            </a:r>
            <a:r>
              <a:rPr lang="ro-RO" sz="2800" b="1" dirty="0" err="1" smtClean="0"/>
              <a:t>and</a:t>
            </a:r>
            <a:r>
              <a:rPr lang="ro-RO" sz="2800" b="1" dirty="0" smtClean="0"/>
              <a:t> olimpic </a:t>
            </a:r>
            <a:r>
              <a:rPr lang="ro-RO" sz="2800" b="1" dirty="0" err="1" smtClean="0"/>
              <a:t>games</a:t>
            </a:r>
            <a:endParaRPr lang="en-US" sz="2800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5256584"/>
          </a:xfrm>
        </p:spPr>
        <p:txBody>
          <a:bodyPr>
            <a:normAutofit fontScale="77500" lnSpcReduction="20000"/>
          </a:bodyPr>
          <a:lstStyle/>
          <a:p>
            <a:r>
              <a:rPr lang="en-US" sz="4500" b="1" dirty="0" smtClean="0"/>
              <a:t>Romania's first Olympic participation was in 1900 when </a:t>
            </a:r>
            <a:r>
              <a:rPr lang="ro-RO" sz="4500" b="1" dirty="0" err="1" smtClean="0"/>
              <a:t>we</a:t>
            </a:r>
            <a:r>
              <a:rPr lang="en-US" sz="4500" b="1" dirty="0" smtClean="0"/>
              <a:t> participated </a:t>
            </a:r>
            <a:r>
              <a:rPr lang="ro-RO" sz="4500" b="1" dirty="0" err="1" smtClean="0"/>
              <a:t>with</a:t>
            </a:r>
            <a:r>
              <a:rPr lang="en-US" sz="4500" b="1" dirty="0" smtClean="0"/>
              <a:t> one sport</a:t>
            </a:r>
            <a:r>
              <a:rPr lang="ro-RO" sz="4500" b="1" dirty="0" err="1" smtClean="0"/>
              <a:t>sman</a:t>
            </a:r>
            <a:r>
              <a:rPr lang="ro-RO" sz="4500" dirty="0" smtClean="0"/>
              <a:t>     </a:t>
            </a:r>
            <a:r>
              <a:rPr lang="en-US" sz="4500" dirty="0" smtClean="0"/>
              <a:t> -The Romanian delegation was present in all editions of the Olympic Games since 1924 </a:t>
            </a:r>
          </a:p>
          <a:p>
            <a:r>
              <a:rPr lang="en-US" sz="4500" b="1" dirty="0" smtClean="0"/>
              <a:t>Romania won 292 medals </a:t>
            </a:r>
            <a:r>
              <a:rPr lang="ro-RO" sz="4500" b="1" dirty="0" smtClean="0"/>
              <a:t>at</a:t>
            </a:r>
            <a:r>
              <a:rPr lang="en-US" sz="4500" b="1" dirty="0" smtClean="0"/>
              <a:t> Summer Olympics, </a:t>
            </a:r>
            <a:r>
              <a:rPr lang="ro-RO" sz="4500" b="1" dirty="0" err="1" smtClean="0"/>
              <a:t>from</a:t>
            </a:r>
            <a:r>
              <a:rPr lang="ro-RO" sz="4500" b="1" dirty="0" smtClean="0"/>
              <a:t> </a:t>
            </a:r>
            <a:r>
              <a:rPr lang="en-US" sz="4500" b="1" dirty="0" smtClean="0"/>
              <a:t>the first edition, Paris, 1924 to 2008 Beijing edition</a:t>
            </a:r>
            <a:endParaRPr lang="en-US" sz="4500" dirty="0" smtClean="0"/>
          </a:p>
        </p:txBody>
      </p:sp>
      <p:pic>
        <p:nvPicPr>
          <p:cNvPr id="4" name="Imagine 2" descr="llp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661"/>
            <a:ext cx="16557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1" descr="C:\Documents and Settings\Camilla\Documenti\LOGO COMENIU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93661"/>
            <a:ext cx="1224136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7765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043608" y="908720"/>
            <a:ext cx="7128792" cy="4923909"/>
          </a:xfrm>
        </p:spPr>
        <p:txBody>
          <a:bodyPr>
            <a:normAutofit/>
          </a:bodyPr>
          <a:lstStyle/>
          <a:p>
            <a:r>
              <a:rPr lang="en-US" dirty="0" smtClean="0"/>
              <a:t>A silver medal at the 1936 Olympics in Berlin.</a:t>
            </a:r>
            <a:endParaRPr lang="ro-RO" dirty="0" smtClean="0"/>
          </a:p>
          <a:p>
            <a:r>
              <a:rPr lang="en-US" dirty="0" smtClean="0"/>
              <a:t> First world championship titles were won in 1934 and 1936</a:t>
            </a:r>
            <a:endParaRPr lang="en-US" dirty="0"/>
          </a:p>
          <a:p>
            <a:r>
              <a:rPr lang="en-US" dirty="0" smtClean="0"/>
              <a:t>Romanian boxing obtained first European title in 1930 by Lucian </a:t>
            </a:r>
            <a:r>
              <a:rPr lang="en-US" dirty="0" err="1" smtClean="0"/>
              <a:t>Popescu</a:t>
            </a:r>
            <a:endParaRPr lang="ro-RO" dirty="0" smtClean="0"/>
          </a:p>
          <a:p>
            <a:r>
              <a:rPr lang="ro-RO" dirty="0" smtClean="0"/>
              <a:t> Sport Performance: </a:t>
            </a:r>
          </a:p>
          <a:p>
            <a:pPr>
              <a:buNone/>
            </a:pPr>
            <a:r>
              <a:rPr lang="ro-RO" dirty="0" smtClean="0"/>
              <a:t> Iosif Sîrbu </a:t>
            </a:r>
            <a:r>
              <a:rPr lang="ro-RO" dirty="0" err="1" smtClean="0"/>
              <a:t>and</a:t>
            </a:r>
            <a:r>
              <a:rPr lang="ro-RO" dirty="0" smtClean="0"/>
              <a:t> Iolanda Balaș. </a:t>
            </a:r>
            <a:r>
              <a:rPr lang="ro-RO" dirty="0" err="1" smtClean="0"/>
              <a:t>athletics</a:t>
            </a:r>
            <a:r>
              <a:rPr lang="ro-RO" dirty="0" smtClean="0"/>
              <a:t>, </a:t>
            </a:r>
            <a:r>
              <a:rPr lang="ro-RO" dirty="0" err="1" smtClean="0"/>
              <a:t>canoeing</a:t>
            </a:r>
            <a:r>
              <a:rPr lang="ro-RO" dirty="0" smtClean="0"/>
              <a:t> - Ivan Patzaichin </a:t>
            </a:r>
          </a:p>
          <a:p>
            <a:r>
              <a:rPr lang="ro-RO" dirty="0" err="1" smtClean="0"/>
              <a:t>and</a:t>
            </a:r>
            <a:r>
              <a:rPr lang="ro-RO" dirty="0" smtClean="0"/>
              <a:t> </a:t>
            </a:r>
            <a:r>
              <a:rPr lang="ro-RO" dirty="0" err="1" smtClean="0"/>
              <a:t>rowing-Elisabeta</a:t>
            </a:r>
            <a:r>
              <a:rPr lang="ro-RO" dirty="0" smtClean="0"/>
              <a:t> Lipa.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590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G</a:t>
            </a:r>
            <a:r>
              <a:rPr lang="ro-RO" b="1" dirty="0" smtClean="0"/>
              <a:t>Y</a:t>
            </a:r>
            <a:r>
              <a:rPr lang="en-US" b="1" dirty="0" smtClean="0"/>
              <a:t>MNASTIC</a:t>
            </a:r>
            <a:r>
              <a:rPr lang="ro-RO" b="1" dirty="0" smtClean="0"/>
              <a:t>S</a:t>
            </a:r>
            <a:endParaRPr lang="en-US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971600" y="1628800"/>
            <a:ext cx="6849209" cy="4203829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Romanian gymnastics has had a large number of successes for which Romania has become known throughout the world. </a:t>
            </a:r>
          </a:p>
          <a:p>
            <a:r>
              <a:rPr lang="en-US" sz="2800" dirty="0" smtClean="0"/>
              <a:t>Nadia Comaneci by its resounding performance is recorded in the history of sport as an expression of perfection and</a:t>
            </a:r>
            <a:r>
              <a:rPr lang="ro-RO" sz="2800" dirty="0" smtClean="0"/>
              <a:t> </a:t>
            </a:r>
            <a:r>
              <a:rPr lang="ro-RO" sz="2800" dirty="0" err="1" smtClean="0"/>
              <a:t>has</a:t>
            </a:r>
            <a:r>
              <a:rPr lang="ro-RO" sz="2800" dirty="0" smtClean="0"/>
              <a:t> </a:t>
            </a:r>
            <a:r>
              <a:rPr lang="ro-RO" sz="2800" dirty="0" err="1" smtClean="0"/>
              <a:t>been</a:t>
            </a:r>
            <a:r>
              <a:rPr lang="ro-RO" sz="2800" dirty="0" smtClean="0"/>
              <a:t> </a:t>
            </a:r>
            <a:r>
              <a:rPr lang="en-US" sz="2800" dirty="0" smtClean="0"/>
              <a:t>recognized over the years as a sports</a:t>
            </a:r>
            <a:r>
              <a:rPr lang="ro-RO" sz="2800" dirty="0" smtClean="0"/>
              <a:t> </a:t>
            </a:r>
            <a:r>
              <a:rPr lang="ro-RO" sz="2800" dirty="0" err="1" smtClean="0"/>
              <a:t>representative</a:t>
            </a:r>
            <a:r>
              <a:rPr lang="ro-RO" sz="2800" dirty="0" smtClean="0"/>
              <a:t> </a:t>
            </a:r>
            <a:r>
              <a:rPr lang="en-US" sz="2800" dirty="0" smtClean="0"/>
              <a:t> of the twentieth century.</a:t>
            </a:r>
            <a:endParaRPr lang="en-US" dirty="0"/>
          </a:p>
        </p:txBody>
      </p:sp>
      <p:pic>
        <p:nvPicPr>
          <p:cNvPr id="4" name="Imagine 2" descr="llp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65" y="201612"/>
            <a:ext cx="16557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1" descr="C:\Documents and Settings\Camilla\Documenti\LOGO COMENIU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93661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366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NADIA COM</a:t>
            </a:r>
            <a:r>
              <a:rPr lang="ro-RO" b="1" dirty="0" smtClean="0"/>
              <a:t>Ă</a:t>
            </a:r>
            <a:r>
              <a:rPr lang="en-US" b="1" dirty="0" smtClean="0"/>
              <a:t>NECI</a:t>
            </a:r>
            <a:endParaRPr lang="en-US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827584" y="1124744"/>
            <a:ext cx="7560840" cy="5040560"/>
          </a:xfrm>
        </p:spPr>
        <p:txBody>
          <a:bodyPr>
            <a:normAutofit/>
          </a:bodyPr>
          <a:lstStyle/>
          <a:p>
            <a:r>
              <a:rPr lang="en-US" b="1" dirty="0" smtClean="0"/>
              <a:t>On July 18, 1976, a girl of 14 who amazed the sports world with unmatched performance:"absolute"  10 </a:t>
            </a:r>
            <a:r>
              <a:rPr lang="ro-RO" b="1" dirty="0" smtClean="0"/>
              <a:t> at </a:t>
            </a:r>
            <a:r>
              <a:rPr lang="en-US" b="1" dirty="0" smtClean="0"/>
              <a:t>the Summer Olympics in Montreal. </a:t>
            </a:r>
            <a:r>
              <a:rPr lang="vi-VN" dirty="0" smtClean="0"/>
              <a:t> </a:t>
            </a:r>
            <a:endParaRPr lang="ro-RO" dirty="0" smtClean="0"/>
          </a:p>
          <a:p>
            <a:r>
              <a:rPr lang="en-US" dirty="0" smtClean="0"/>
              <a:t>The display was not scheduled to show grade 10, so that</a:t>
            </a:r>
            <a:r>
              <a:rPr lang="ro-RO" dirty="0" smtClean="0"/>
              <a:t> on </a:t>
            </a:r>
            <a:r>
              <a:rPr lang="en-US" dirty="0" smtClean="0"/>
              <a:t> the screen appeared 1.00.</a:t>
            </a:r>
            <a:r>
              <a:rPr lang="vi-VN" dirty="0" smtClean="0"/>
              <a:t> </a:t>
            </a:r>
            <a:r>
              <a:rPr lang="vi-VN" dirty="0"/>
              <a:t>Nadia Comăneci </a:t>
            </a:r>
            <a:r>
              <a:rPr lang="ro-RO" dirty="0" smtClean="0"/>
              <a:t>got at </a:t>
            </a:r>
            <a:r>
              <a:rPr lang="ro-RO" dirty="0" err="1" smtClean="0"/>
              <a:t>these</a:t>
            </a:r>
            <a:r>
              <a:rPr lang="ro-RO" dirty="0" smtClean="0"/>
              <a:t> Olimpic </a:t>
            </a:r>
            <a:r>
              <a:rPr lang="ro-RO" dirty="0" err="1" smtClean="0"/>
              <a:t>Games</a:t>
            </a:r>
            <a:r>
              <a:rPr lang="ro-RO" dirty="0" smtClean="0"/>
              <a:t> 7 </a:t>
            </a:r>
            <a:r>
              <a:rPr lang="ro-RO" dirty="0" err="1" smtClean="0"/>
              <a:t>times</a:t>
            </a:r>
            <a:r>
              <a:rPr lang="ro-RO" dirty="0" smtClean="0"/>
              <a:t> 10</a:t>
            </a:r>
            <a:r>
              <a:rPr lang="vi-VN" dirty="0" smtClean="0"/>
              <a:t>,</a:t>
            </a:r>
            <a:r>
              <a:rPr lang="ro-RO" dirty="0" smtClean="0"/>
              <a:t>won 3 </a:t>
            </a:r>
            <a:r>
              <a:rPr lang="ro-RO" dirty="0" err="1" smtClean="0"/>
              <a:t>gold</a:t>
            </a:r>
            <a:r>
              <a:rPr lang="ro-RO" dirty="0" smtClean="0"/>
              <a:t> </a:t>
            </a:r>
            <a:r>
              <a:rPr lang="ro-RO" dirty="0" err="1" smtClean="0"/>
              <a:t>medals</a:t>
            </a:r>
            <a:r>
              <a:rPr lang="ro-RO" dirty="0" smtClean="0"/>
              <a:t>, </a:t>
            </a:r>
            <a:r>
              <a:rPr lang="vi-VN" dirty="0" smtClean="0"/>
              <a:t>, </a:t>
            </a:r>
            <a:endParaRPr lang="ro-RO" dirty="0" smtClean="0"/>
          </a:p>
          <a:p>
            <a:pPr>
              <a:buNone/>
            </a:pPr>
            <a:r>
              <a:rPr lang="ro-RO" dirty="0" smtClean="0"/>
              <a:t>A </a:t>
            </a:r>
            <a:r>
              <a:rPr lang="ro-RO" dirty="0" err="1" smtClean="0"/>
              <a:t>silver</a:t>
            </a:r>
            <a:r>
              <a:rPr lang="ro-RO" dirty="0" smtClean="0"/>
              <a:t> </a:t>
            </a:r>
            <a:r>
              <a:rPr lang="ro-RO" dirty="0" err="1" smtClean="0"/>
              <a:t>and</a:t>
            </a:r>
            <a:r>
              <a:rPr lang="ro-RO" dirty="0" smtClean="0"/>
              <a:t> </a:t>
            </a:r>
            <a:r>
              <a:rPr lang="ro-RO" dirty="0" err="1" smtClean="0"/>
              <a:t>a</a:t>
            </a:r>
            <a:r>
              <a:rPr lang="ro-RO" dirty="0" smtClean="0"/>
              <a:t> </a:t>
            </a:r>
            <a:r>
              <a:rPr lang="vi-VN" dirty="0" smtClean="0"/>
              <a:t>bronz</a:t>
            </a:r>
            <a:r>
              <a:rPr lang="ro-RO" dirty="0" smtClean="0"/>
              <a:t>e.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49080"/>
            <a:ext cx="2499172" cy="176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ine 2" descr="llp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65" y="201612"/>
            <a:ext cx="16557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1" descr="C:\Documents and Settings\Camilla\Documenti\LOGO COMENIU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93661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8510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78851" y="54868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o-RO" sz="3600" b="1" dirty="0" smtClean="0"/>
              <a:t>NADIA COMĂNECI</a:t>
            </a:r>
            <a:endParaRPr lang="en-US" sz="3600" b="1" dirty="0"/>
          </a:p>
        </p:txBody>
      </p:sp>
      <p:pic>
        <p:nvPicPr>
          <p:cNvPr id="103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4365104"/>
            <a:ext cx="25050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ine 2" descr="llp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65" y="201612"/>
            <a:ext cx="16557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1" descr="C:\Documents and Settings\Camilla\Documenti\LOGO COMENIU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93661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64" y="1052736"/>
            <a:ext cx="2332963" cy="287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s://encrypted-tbn3.gstatic.com/images?q=tbn:ANd9GcQ7ircPhzpZyX7AfKf_Tq4GgCg6pn4bvgbROvZsJI6BTIETZREqoWdmldM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519" y="1779173"/>
            <a:ext cx="2664296" cy="220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encrypted-tbn3.gstatic.com/images?q=tbn:ANd9GcRBKyctaF3ddoz8SWTIlnuRsC1S0En380l0ZOwYWAOsNEUmPX3fPHUdEuX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15" y="4077072"/>
            <a:ext cx="1714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encrypted-tbn1.gstatic.com/images?q=tbn:ANd9GcStkGjiF18iHKwWTJZjNWSEZgXOEGiACEYH9Cp54TBJUW905-ow6qXaNZO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09120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ncrypted-tbn1.gstatic.com/images?q=tbn:ANd9GcR5UppOBstMUra2-5z1PW63veqcIsTjqU7ATu1euAHn0j7SzdQ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815" y="1412776"/>
            <a:ext cx="3444489" cy="262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554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043490" y="465138"/>
            <a:ext cx="7024744" cy="94763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SANDRA IZBASA,ANDREEA RADUCAN</a:t>
            </a:r>
            <a:br>
              <a:rPr lang="en-US" sz="2400" b="1" dirty="0"/>
            </a:br>
            <a:r>
              <a:rPr lang="ro-RO" sz="2400" b="1" dirty="0" smtClean="0"/>
              <a:t>COACH</a:t>
            </a:r>
            <a:r>
              <a:rPr lang="en-US" sz="2400" b="1" dirty="0" smtClean="0"/>
              <a:t>:MARIANA </a:t>
            </a:r>
            <a:r>
              <a:rPr lang="en-US" sz="2400" b="1" dirty="0"/>
              <a:t>BITANG </a:t>
            </a:r>
            <a:r>
              <a:rPr lang="en-US" sz="2400" b="1" dirty="0" err="1"/>
              <a:t>si</a:t>
            </a:r>
            <a:r>
              <a:rPr lang="en-US" sz="2400" b="1" dirty="0"/>
              <a:t> OCTAVIAN </a:t>
            </a:r>
            <a:r>
              <a:rPr lang="en-US" sz="2400" b="1" dirty="0" smtClean="0"/>
              <a:t>BELU</a:t>
            </a:r>
            <a:endParaRPr lang="en-US" sz="2400" b="1" dirty="0"/>
          </a:p>
        </p:txBody>
      </p:sp>
      <p:pic>
        <p:nvPicPr>
          <p:cNvPr id="4" name="Substituent conținut 5" descr="http://upload.wikimedia.org/wikipedia/commons/thumb/f/fa/Sandra_izbasa.jpg/200px-Sandra_izbasa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71" y="1462201"/>
            <a:ext cx="2236713" cy="32254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data:image/jpeg;base64,/9j/4AAQSkZJRgABAQAAAQABAAD/2wCEAAkGBxQTEhQUEhQUFhQXFxcYFxcXFxcVFxcXFBQXFxQUFBUYHCggGBwlHBQUITEhJSkrLi4uFx8zODMsNygtLiwBCgoKDg0OGhAQGywkICQsLCwsLSwsLCwsLCwsLCwsLCwsLCwsLCwsLCwsLCwsLCwsLCwsLCwsLCwsLCwsLCwsLP/AABEIAMYA/wMBIgACEQEDEQH/xAAcAAABBQEBAQAAAAAAAAAAAAAEAQIDBQYABwj/xAA/EAABAwIEAwYCCAQFBQEAAAABAAIRAwQFEiExBkFREyJhcYGRMqEUQlKSscHR8AcVYnIjM4Ky4SRDY6LCFv/EABoBAAIDAQEAAAAAAAAAAAAAAAEDAAIEBQb/xAAuEQACAgIBAwMDAgYDAAAAAAAAAQIRAxIhBDFBEyJRFJGhMmEjM1JxgbEFFST/2gAMAwEAAhEDEQA/APF0q6EsLSLHtqKQVVAuQ1TIFBwUZbrooU9hhV0pkCnOypaVzrshjUlRvrZVRyfYso+S7+mkD4dEFfXQeIhLYXwOhU15bCJCXs0y+iZTlqSFI4QmrUnaFsTVdqnLkQDYK6E6FwQIJCT1TlwChBuvVKAVKyipmshUc0hscTZAKJTKlGEYXAIWu9BNthcYxRKxghKYUAeuglHRkeRLwc8psKVtJStpJqgZ5TQNkSEI3KoqwRcAKdsGU1CnKiRNsUmd1wOgrY6rREIMhHVqmiBKrivyWy14JKh1UlOmTySNp96UZQbohkk9gQjaK8pzGyYTq7IK6i6CE1P22UfcKNjpKFdTPJW76oLEJRGhJWfHkfOxZx+CucCEjqBOqe4ku0Vt2EU5KYqfIHxwUjBlOiOtrs7FQUKMkqSnR1KW6ZdcB9a0DhIQz8MeBKbb3eUwrq3vwe6rQm06YJLi0ZojqrjCsOaWdpUBIcS1g1iW5S4mN/iAjxQ2IWpL+4CZ6I5tYteWNdNOm57WT9nMdfXQq+SVLgrFWWdO4ywG5WeA0iNlL9EbX0cGv/qAgj/UBKms7Nr8rnD06iRv6Stbg5YNI9AFkeSXgesaZ5liHDr6clplo9/IqubShes8V0GGg9zW5SATPWNfbdeSXNaSY6p0JymCow7iueAoXVUyCU9tJPjjFTzDSZTHNRbaairQm60J3ti06SlDExtXRIaqtwir2ZMEheFBJS5CpsDX5FfVUL3SpeyXdiqu2XWqIVwKnFJOFNDVh3QPBKU00SGroVtKKvId2ZiUtq7WEy2ueRS85HJZZrZ2Pi64JcQsS2D1QOUhWt1dlzB4Ie2eHGFdWUBm1jEJX19IXXFHK5RPpnopKKYUya1Eoy4vO6GqspEhMrEk6qiVcFnyF9sBsm1KuidaW07qzqYWC3xVXUWHlmdc4yjbB8EudsB79AufYEHVPxF7WtDG7mCT+StOvAEKLo1HDM6ASNBoI/Na92ABlQZXEiAXA5SWyBE5dp/NYCg2TqYXqOD45SdTYMp7TutqHfM3RpeNfGSkST8DYU+5Z3ds2hTBa0uPynqVRW2OVRVaGua8E6tDdvXKCtTe3dOnLT3hGx/FUrcYoB2YUiGt1ljRJd03Huqxuuw5x/cbxLiTntuKTnEZKTu4GEggskuzAaQD1XmgYvWMX4gpuoVmmmW57d2rgM2rXNaJ8dF5vZ2ucwtWClFtmTNdpIFa2E7Mr1+Ad2QVnbkZSQtEc0X2ESxSXcSpVUD3JV2VC22XSSH02KdrEwO0TDVVuEUdsIXShu1XdqjugaMJlcXoXtU0vQ3IsYSaib2qGlcAquZdY0E9sl7VDZCuylT1CemE4a0F2qLr0spKrbZxGqMqXQcFnb4sYu4Q2nLFX0TDwrCkTlVZVnMCnRftKVyWeI0tA5Bi5AVs17X045rPVxBIUfySPwT/AEkJhfmKSnakiVLb2pCUnZcMtuSs6dSSFX0DpqpWHVJnzIdFKiXECJ0VbXohxEhTVySfBdTVkmhcnyBVKeWIWj4NGaqWt1IYTp4Fv6qlvWLUfwpsy64qujRlOD5vcI/2FWn/AC2yR/UW2IVpLmu+IiPPyVZb4c1pE54PIAuj5rU47g3aZiN+UdVVYLh1xJDy5rRo18SCRyd081ljk4NNFNxgxlLK1mYOqDO4O3DQe6I5SQfuqjsHkbLcY7wDd3JbWoFryWAOY92VwLdO6SIIO+43Khs/4d31P46TXHm1lRrngdSzQx4iQtLkniWpnX8xtlFQvHQRKzuK/GtNjNq6g8te1zHDdrgWkdNCsteEudKphTci2RqgdgUlUaJjTCV7pW5KjM+5HK5cuVWWRyRKApWUlVugkMJYRQaAuLgqbgBISgqcwVE9qKdhTO7Rd2iYkhHVFtmKaukJRR0lOZbFGGl3YU9DJ8FXNB2FVGublKbXt2hyEoW8agrnUidyh6GW+wd4lgKbWiQVTXZGaUYGHLEqB1nPNP8ASnXYUmrIql7pATBfFEDDx1S/y9vVJeGfwX2iD/Tip6dU7lRXNqGIvCsrtXckcSipe4k264L20AfT+HVU2JMNPWCAiLrGnDu0hooat091M9oNCm5MmJpxFQjku6Kt12XEAAknQAbknovVeHB9Aodloazu/V00BcBDS6eQgaBefcM4eHV2uJgNcCD47g+m/stZijXGrFNxdsB1cXcgPNcvPkknqjudD0cZx9SfY0beIXj6tI+eb9VPa8YPGhp0iPAlv6qRnAp7Jrn13B5IBAa3LJGuU5pIB0Vxafw1p7mrUqeRa0fhPVBQyfC/AyWXoF8/kmw7jIOGtL0a8E+gcB+KOveJqTmR3mVJHZ52FuV86EPEtjrrESmW3CVqw603eZqO/Iq7dwlQczuF7fJ2YezleMZwd0vyZJy6SfEdl9gbjfg6liNEEkMrNE06rdRqPhd9phP/AAvn2th5tqz6Fy3LUYYcDqPBzTzaRqCvb6+HXdi7NQJfT3LdS31p8vNq82/irftu8lcUwx1NuVxBkul2okfVBMidR3low7T2SXZWzN1GFQSkpJpv8/ujGYha0zq0qmqMIUzHaq3t+zcwhwEpmOTboS9VH9yga2VoMHwpr/iEqSysqY3VnQuG0zIV5Rk/BSwXFeHcrZawqhOG1fslbOtxQCIyqqusbBGgVXGXwRMzlawqASQgitNUxWWQQqN7JJ0RUZfAUwWUpKlNFTWVg6o7KFGmlbCBpQFoHcMO+0JVVXsnU3FpjzS90/0ltWu48FI58LktsJfrsux1OV48baM2OO0qFa/wKdKvLc04mFVYhQyvJHwlY+k6ycsmsvI7LhSjaB5XSkXFdcyjZSFx5JU+lTM6rF1MmoOhuNXJAddzjoQVPhB3BVoxjRq4KOrbCC5i5LwycLNG8YyoaYzBT4pUBpwFUCsQdkYx+ozjRUxYXOQyeRJFvgQDA3yPTmVqeEw03IqOLSRLg0ugnKIkDzI9ljjdNPw6AACFccG1f+qY05srszSAGcxpBceoCVlh/H5+TqYsv/j1j8M9Mxm/aWBzH7giNi0kGR4xEqr4axS4NGahJ00kwSA46+wVocNbkeBmDS05mkjURy0MFeW45iVdlTLmc0Ad2DoQRA+Sbki5Pg5WKSimevtxUkfECTEa667D3lW+DYhUaQH7dF5DwBSqVqzTJc2mQ4knQQ4uaNeZIXq1apA5e6MU0qZTI1do19bVhPQTPSF894jbdo2qxwP+IJDhqcztRHrGi9Zvcd7G0uHO1y0nlv8AdlMD3heO4ZeEvpCdns183DddPoIe2dmfM+UYOnQh2VxggwfAjdEXjm04ymVpP4n4WKWIVC1vdqhtURsC6Q//ANmk+qyFSnOwKzxqK2i0mNfLoX+YnxSHET4p7KQjUaptKkE25tr3dytR+Bv049FPRrZgk7MdE4CFohCadt2Lbi+yHyklIApKVEuMJrkl3K0RyrLA6Rc+ZiFE/D43cE6k/IDquf1uRSh7TRgXu5Lt7ZJErP4q0h5B1UlK9g7qesztIK5eN6STNc1sioCLs4TKVuDuU/so2K9B1MHODjRz8c1GVlpbEAxGiJe1jxlKqmVSEx1QlcnH0mfa0qNcs0EuRmIWJpmRq3qoWUCVaU7oFha5VDmukgHRdOE8+tOPJlahd3wSvpBoR2D2naHM7YKuax3NXtvVyMACoo5G/wCIgZpQivYMxKu2YjQKuNIxLD6KW/okjMENh9eHCUKS4K7bLggjXUK3yB9PbUJbqm0PHRyFJdScR9U7JUYaT4Lt7xQPbOBfl5kHwEgTqfIFa7hyl3qLmEz21MGHdmNXjn8R567LJPo6h3jK0eCauaGxmzty6SZDpEToNtysfXYpJqfydj/jMicZQfwep39YsY+WHMQQDnncQNY1XlXE7s1SOggL03HMQmnz0B1dEx005Lyi4qhzy7fVLUtnwYtdYmy4Ko5bckCJcevLyH5rbWRzNBIOiqOHMJi3pDO4S2SNgCdeuvsr1tqWU5zeGqZFipGb44qkWNU9SxvvUavN8Orw5p6EH2IP5L0LjSXWNUbwWH2qNXmdEH5fuV1+jajjbfyZ5RcpUkeg/wARGtNSi4iTkcPTMCPxKx1s2k0uzQJT+MOInVC2pENEMaOgDSZPiTKxlW6L3S4rhxvfZdjdkhotX3Dcbc3tDk2QFN2uq57hGhQ8yU6LakqE1wWdNzeZThl1M6IOna1HmKbHvP8AQ0u/AKyocJ39T4bSvHiwt/3QnT6jKnT4KrGgbtwYa3cmFrrLDqdOkXHV0SsnfYBcWrm9vSfT6ZmkA+Ttj6JKuMOLIlLyOfeXkskvBFWqOe477lGUaWhzdEFbYkWzAGqjq3bjvzVIzqLjQdEqaY5zTyKLpXeVqrMx6pmeUpxsYnSLgFOTAnr1qOWxVyRcrgFXJEqIBwRodMIJqOphZuq/SirCMssIVBXZD4CvqDtCs9fXPfMLm53UbQzp/wBQ99YyJ1grVW9ekWAujZYyk6d0RQcdiktOSNa4NDjFu3KH09juiOE8Qp0qj3VGy4s7jp+Az3jHMkCPUoC0rHszTI8kGLd3QjomTxPL07XlO1/YZgyKGT9mqNBj3EDqgLQdCqW1qQcx2aC4+Map1W2cIzDl5hLb4c+sHNaCGxq7aeoHURK50Y1whrfNssrfiGt2Qio6dII5ayYPujW4/c9m0GvUg/1T6LOXOGmn3GiddwCdBrv7I8Mf2bW5TM+5PILG9vD8nW6T0tXskGVr+s4Q+o9wMaE6GPDmhqpBRVjh9arAZTf5kZQPUquuSWOc0/E0lpHiDEjqNE7F0+XM6RfL1ODD5X9kSY9Yn6AHuBGau0tMcmtc0+hLz91Zuyw41XBlJjnvPID5noPEr06wsWXWHNZUcW5KpE76Al8AbT3ioqdJlFpZRaGN59XeLnblat109wpNo482883PtZnsN4DYNbmrH/jpQT/qqHQegPmtLh+EWVIjs7ZhM/FUmqfPvaD0Cga6eaItXCZnZY5ZJSdjYwijTUcVLWw2Gjo0Bo+SrMR4gLd8xQ38xY3dUmI4h2n+Xy+Sok2+QujQ071tww0rhodTePhPyIPI+IXkHFOFi2ualJpJaCC0nfK4SJ8tvRbe2quDgSVl+PXTdeORs+ep/AhOgmuBU6qzNK2ucNdka9uojUBVjWq1wrEjTMbt6JjvwUVeSrAKmptC1NK+ol2rAJSuwGi/Vro9UNlfuJq/BUhKFGEuZeoUjnNEi5R5kuZWUwaki6UxISjuCiUOU/0gAIOVzAs3VTfptrwWhj2kkw0XJDSVRVBmcSruiOSdSwR5d0auNDO8nc1+gsfYqaLANynNdDtOq12H4DSaZdqh+J7Gm1ssEEJ0ZIDDsJtczcxHJZ/EMUcyo5oGxRthip7MAFVl6ZeTvKXixepJxsLyOJb8JmrdXLKREU9XVI5NaOvKTlHqt2MDguLoidADy5JeAeHnW1Bz6oirVIOXm1gHda7x1Jjx8Fc3wygkrBmyPZxTs0wiu5lby0Y3YBVTG5Xd0lv4IjErvvQNVXmpzVIRYZM2GE4mXAEkT8LvEjn5wQsPxhSi7eRs4B49Rr82n3VxgdzIMfa/LX8kPxnaH/CqAbyw+urf/pdnpp6038GGceaRJwzWd2bgfhzSB4xBPyHsprjdQWbgxoAOyiurtcvNP1Mjl8m6C1ikLUrQq596Wzqobm7VfSBqvj6o3/RBRrkGxY2rKlfWS1g3PX+1Woa2m2AIH73TqdRrKYCEqVc3kgk2w3QHXuzMjlqT0AWZxGr2mao494lWvEFxlZkbu7U/2j9/JUzG5gG806LpUhUv3AQFJbg5gj6eHQZmVHc1Ax2gRRWxLu6zEQIhFfSXMaDmmVWkSZSV50CLSfAVaLWU0rs3JKRou6jGIFI1qYxTgaSo2AalgJs81wq+CHIDmtKa0QU4VCisOp56gCE37XZaPcbRdqr20xEEQ7RVOLUezf4J1sQ4Lz8W4SZ0J+5WaWlcMI7pCAxq4ptpkFwJKq7u3ygEEhNrYe0id/NO9VCdTPtqa6L0z+H3DAdku6w7o1pNP1iNqhHQcup15aicEcMNrONSq3/Baef13D6vkOfst/eXfIQABAjQCOQS5ZtU9e7Gxhfclub2FnMXxEu0GykubmVRX91yCzRjbGt0CXLhBVc+vCbf3UKquqxd3duv6BaseJydJGec0i7wi4ygGdyT7/sInHMXD8rAe63U+Lo0HpPzWaq1X5YaD5oY0qnMOWnLF0oITB87Mt6uJIV94SgTSI3RuH2zXgzOblql/TtR28DfUt0R5XOBI2G5/RF4Xo2UlnocpR1tbgCFbKlHHr5bBBuUrGiXnwU1UhrZOwUwZA0XVLEOADzE6x1ScUd5V4LzeqMtejMS47n9gIW1tyTodlb4pZ5HgDWdkM6xfDi3SFu6jHDTZcGfHJt0Rdg9DVbSTruhzXdtmKkt7g7c+q5srrg0RoM+hhuqHu6AOoRNoDrmTquqMp1EKjbLAYBWPIe6e3hyt/T7rdMunj7H3WlTMxJ45U/uNXoqZyPWZhKfDVXmW+6JPDTyPiaFtP5k/oz7jVPQv6zj3Q0/6G/MxAQfHL/2BZJN0v8ARhhwm4/X9gpWcJjm933VuqmLV2mHQPRse4TRjlX7XsAom2uEvuRzadN/gxH/AOTb9t3sETYcPNpuzBzj4ELWsxWs4w0yegYCfwR1O2unDvOawf1Bs+wBKpknGKqdL/IYPJJ+2/sYrE8DFaJJHoh6PDeXZx9lu6uG1D/32T4iPmq26tazPiBI6t7w+SzQj0uR0q+7HSn1MFzf2RmbjBMwAzfJGYZw2ajw0O7o+IxsP1Vnb0H1HZWiT+HiTyV+1oosyt1PM9SldXHBijSXuGdM8uSVt8HVXNpMFOmIa0QAFT3Vbckrr+/DdzqsrimLzzXLjFs6baQbiGJAaBUNe710kk8hqfQIWg59Z+WmJPM8mjqStTh2HNpDkXc3HfyHQLf0/SOfPgxZ+pUOPJnW4FWqd50NHIE6+vRTU+HHjctWoKWF1YYYwVI5zzzZnXYC7SCISOwN5dJIgbQtFquJQWCF2T6iZmaPDjiTnggnknUsAqNeCyIWjXSVPQjrqT6iV2V15hwbTLoAKDt6aOxWoTlYNyZPkP8Aldb2/Tx+S4/WuMZ6rwdPpdpR2fkgpW5cYb89l1vgzzVz1HtjkNVY0aeUeJ3T4XQ6fpdYc92Y83VNy47IEq4S1z8xe3TbdCXWCOdMVGAHlqrUroTJdJGXDbFrqZLwYO54arNqnK0Pb1B0+aKOCvkEM89lsYC5V+ihVch+qmYy8wipGjSgDhdb7D/ZegFNKR/1kP6mM+ul8IItqOd2Vok9JARn0MN/zHBnrmPsP1VVd3Tmsd2TocehDTI21Oizr8YrNd/itc4Hyd82pnU5s0XUFx8gwYsUlcnz8HoljaUXHTM/zMD2GvzVpcBrWgaDaANAsAeIpaBTBaDuYg+KNuuIKLcvxucGgbGNAuXlnlyfqtnQxxxwft4NNTw+m896q4k8hGnujKGEUGakFx/qdp7NhY1nGLGjRhHkCgqvGZJ+F/3SpjlnUdYt0SUcUpbSqz0l141ohoAHRoAHyQNfEBO68+qcYn7Lh6FVtxxXJ5jzVPSl5Lbx8HpNW8b5qe2rzzheWUuJ9d1eWnELnQym0ucfYeqVLE0XjNM3F5iQbpKzeL40AN1Bitz2bO9o47yViL69NR0NBJ6D8+iOOGzDOWqDMQxcuO6gw6wqXJ07tPm4/g3qUdhWA09HV3hx+wD3R/cfrfh5rRsqMAAaQANgNh4ALs4OkrmZy83VeInWVmyk0NYIHzJ6k81NKb2w6tTe1HUe66KpIwO2+SWUhURrD7Q90nbN+0PdSyUSpIUfbt+0F3bj7QUslEsBNyqM1R9pqbVug0EggkbD9FWUqi2gwjckmAYqwtqBxnLpqOSscOrtB1gg67/NVlfE5G3yQVljDqZgscRt8EwF5ycJzttOzvRlCKpM1da3gZhq08/yI5KCQo7XHsuwlpGrCJB9Cjc1CpBYSwnluJ8JghdLp+u4rKqfzRgzdFzeN/4sF9F3om1CASJBTS8LpJp8mBpp0x6RMzLs6lkoU+qQhd2iaXqWSghrEuVcuRIPEfsJxcP3C5coQQVR0S5/ALlyAaHup6bNUGhMZW/L9Ei5VQaFfQ/pZ7D9ExrI2awegXLkVyQY9oduGn0SCzafqt+6Fy5GkByZ38vZ4ewSHDm/sLlylA2Ygw5vUpDhjUq5SgbMRuGM6J5w1nQJFyhNmO/lTOgXfyhnQLlyqG2MdhLOiQYYzoEq5WJsx38ub0CQ4eOgXLkCWxfosdE0248Fy5Qlndl5JuTySrkQithLAXLlCHEBdkXLl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TEhQUEhQUFhQXFxcYFxcXFxcVFxcXFBQXFxQUFBUYHCggGBwlHBQUITEhJSkrLi4uFx8zODMsNygtLiwBCgoKDg0OGhAQGywkICQsLCwsLSwsLCwsLCwsLCwsLCwsLCwsLCwsLCwsLCwsLCwsLCwsLCwsLCwsLCwsLCwsLP/AABEIAMYA/wMBIgACEQEDEQH/xAAcAAABBQEBAQAAAAAAAAAAAAAEAQIDBQYABwj/xAA/EAABAwIEAwYCCAQFBQEAAAABAAIRAwQFEiExBkFREyJhcYGRMqEUQlKSscHR8AcVYnIjM4Ky4SRDY6LCFv/EABoBAAIDAQEAAAAAAAAAAAAAAAEDAAIEBQb/xAAuEQACAgIBAwMDAgYDAAAAAAAAAQIRAxIhBDFBEyJRFJGhMmEjM1JxgbEFFST/2gAMAwEAAhEDEQA/APF0q6EsLSLHtqKQVVAuQ1TIFBwUZbrooU9hhV0pkCnOypaVzrshjUlRvrZVRyfYso+S7+mkD4dEFfXQeIhLYXwOhU15bCJCXs0y+iZTlqSFI4QmrUnaFsTVdqnLkQDYK6E6FwQIJCT1TlwChBuvVKAVKyipmshUc0hscTZAKJTKlGEYXAIWu9BNthcYxRKxghKYUAeuglHRkeRLwc8psKVtJStpJqgZ5TQNkSEI3KoqwRcAKdsGU1CnKiRNsUmd1wOgrY6rREIMhHVqmiBKrivyWy14JKh1UlOmTySNp96UZQbohkk9gQjaK8pzGyYTq7IK6i6CE1P22UfcKNjpKFdTPJW76oLEJRGhJWfHkfOxZx+CucCEjqBOqe4ku0Vt2EU5KYqfIHxwUjBlOiOtrs7FQUKMkqSnR1KW6ZdcB9a0DhIQz8MeBKbb3eUwrq3vwe6rQm06YJLi0ZojqrjCsOaWdpUBIcS1g1iW5S4mN/iAjxQ2IWpL+4CZ6I5tYteWNdNOm57WT9nMdfXQq+SVLgrFWWdO4ywG5WeA0iNlL9EbX0cGv/qAgj/UBKms7Nr8rnD06iRv6Stbg5YNI9AFkeSXgesaZ5liHDr6clplo9/IqubShes8V0GGg9zW5SATPWNfbdeSXNaSY6p0JymCow7iueAoXVUyCU9tJPjjFTzDSZTHNRbaairQm60J3ti06SlDExtXRIaqtwir2ZMEheFBJS5CpsDX5FfVUL3SpeyXdiqu2XWqIVwKnFJOFNDVh3QPBKU00SGroVtKKvId2ZiUtq7WEy2ueRS85HJZZrZ2Pi64JcQsS2D1QOUhWt1dlzB4Ie2eHGFdWUBm1jEJX19IXXFHK5RPpnopKKYUya1Eoy4vO6GqspEhMrEk6qiVcFnyF9sBsm1KuidaW07qzqYWC3xVXUWHlmdc4yjbB8EudsB79AufYEHVPxF7WtDG7mCT+StOvAEKLo1HDM6ASNBoI/Na92ABlQZXEiAXA5SWyBE5dp/NYCg2TqYXqOD45SdTYMp7TutqHfM3RpeNfGSkST8DYU+5Z3ds2hTBa0uPynqVRW2OVRVaGua8E6tDdvXKCtTe3dOnLT3hGx/FUrcYoB2YUiGt1ljRJd03Huqxuuw5x/cbxLiTntuKTnEZKTu4GEggskuzAaQD1XmgYvWMX4gpuoVmmmW57d2rgM2rXNaJ8dF5vZ2ucwtWClFtmTNdpIFa2E7Mr1+Ad2QVnbkZSQtEc0X2ESxSXcSpVUD3JV2VC22XSSH02KdrEwO0TDVVuEUdsIXShu1XdqjugaMJlcXoXtU0vQ3IsYSaib2qGlcAquZdY0E9sl7VDZCuylT1CemE4a0F2qLr0spKrbZxGqMqXQcFnb4sYu4Q2nLFX0TDwrCkTlVZVnMCnRftKVyWeI0tA5Bi5AVs17X045rPVxBIUfySPwT/AEkJhfmKSnakiVLb2pCUnZcMtuSs6dSSFX0DpqpWHVJnzIdFKiXECJ0VbXohxEhTVySfBdTVkmhcnyBVKeWIWj4NGaqWt1IYTp4Fv6qlvWLUfwpsy64qujRlOD5vcI/2FWn/AC2yR/UW2IVpLmu+IiPPyVZb4c1pE54PIAuj5rU47g3aZiN+UdVVYLh1xJDy5rRo18SCRyd081ljk4NNFNxgxlLK1mYOqDO4O3DQe6I5SQfuqjsHkbLcY7wDd3JbWoFryWAOY92VwLdO6SIIO+43Khs/4d31P46TXHm1lRrngdSzQx4iQtLkniWpnX8xtlFQvHQRKzuK/GtNjNq6g8te1zHDdrgWkdNCsteEudKphTci2RqgdgUlUaJjTCV7pW5KjM+5HK5cuVWWRyRKApWUlVugkMJYRQaAuLgqbgBISgqcwVE9qKdhTO7Rd2iYkhHVFtmKaukJRR0lOZbFGGl3YU9DJ8FXNB2FVGublKbXt2hyEoW8agrnUidyh6GW+wd4lgKbWiQVTXZGaUYGHLEqB1nPNP8ASnXYUmrIql7pATBfFEDDx1S/y9vVJeGfwX2iD/Tip6dU7lRXNqGIvCsrtXckcSipe4k264L20AfT+HVU2JMNPWCAiLrGnDu0hooat091M9oNCm5MmJpxFQjku6Kt12XEAAknQAbknovVeHB9Aodloazu/V00BcBDS6eQgaBefcM4eHV2uJgNcCD47g+m/stZijXGrFNxdsB1cXcgPNcvPkknqjudD0cZx9SfY0beIXj6tI+eb9VPa8YPGhp0iPAlv6qRnAp7Jrn13B5IBAa3LJGuU5pIB0Vxafw1p7mrUqeRa0fhPVBQyfC/AyWXoF8/kmw7jIOGtL0a8E+gcB+KOveJqTmR3mVJHZ52FuV86EPEtjrrESmW3CVqw603eZqO/Iq7dwlQczuF7fJ2YezleMZwd0vyZJy6SfEdl9gbjfg6liNEEkMrNE06rdRqPhd9phP/AAvn2th5tqz6Fy3LUYYcDqPBzTzaRqCvb6+HXdi7NQJfT3LdS31p8vNq82/irftu8lcUwx1NuVxBkul2okfVBMidR3low7T2SXZWzN1GFQSkpJpv8/ujGYha0zq0qmqMIUzHaq3t+zcwhwEpmOTboS9VH9yga2VoMHwpr/iEqSysqY3VnQuG0zIV5Rk/BSwXFeHcrZawqhOG1fslbOtxQCIyqqusbBGgVXGXwRMzlawqASQgitNUxWWQQqN7JJ0RUZfAUwWUpKlNFTWVg6o7KFGmlbCBpQFoHcMO+0JVVXsnU3FpjzS90/0ltWu48FI58LktsJfrsux1OV48baM2OO0qFa/wKdKvLc04mFVYhQyvJHwlY+k6ycsmsvI7LhSjaB5XSkXFdcyjZSFx5JU+lTM6rF1MmoOhuNXJAddzjoQVPhB3BVoxjRq4KOrbCC5i5LwycLNG8YyoaYzBT4pUBpwFUCsQdkYx+ozjRUxYXOQyeRJFvgQDA3yPTmVqeEw03IqOLSRLg0ugnKIkDzI9ljjdNPw6AACFccG1f+qY05srszSAGcxpBceoCVlh/H5+TqYsv/j1j8M9Mxm/aWBzH7giNi0kGR4xEqr4axS4NGahJ00kwSA46+wVocNbkeBmDS05mkjURy0MFeW45iVdlTLmc0Ad2DoQRA+Sbki5Pg5WKSimevtxUkfECTEa667D3lW+DYhUaQH7dF5DwBSqVqzTJc2mQ4knQQ4uaNeZIXq1apA5e6MU0qZTI1do19bVhPQTPSF894jbdo2qxwP+IJDhqcztRHrGi9Zvcd7G0uHO1y0nlv8AdlMD3heO4ZeEvpCdns183DddPoIe2dmfM+UYOnQh2VxggwfAjdEXjm04ymVpP4n4WKWIVC1vdqhtURsC6Q//ANmk+qyFSnOwKzxqK2i0mNfLoX+YnxSHET4p7KQjUaptKkE25tr3dytR+Bv049FPRrZgk7MdE4CFohCadt2Lbi+yHyklIApKVEuMJrkl3K0RyrLA6Rc+ZiFE/D43cE6k/IDquf1uRSh7TRgXu5Lt7ZJErP4q0h5B1UlK9g7qesztIK5eN6STNc1sioCLs4TKVuDuU/so2K9B1MHODjRz8c1GVlpbEAxGiJe1jxlKqmVSEx1QlcnH0mfa0qNcs0EuRmIWJpmRq3qoWUCVaU7oFha5VDmukgHRdOE8+tOPJlahd3wSvpBoR2D2naHM7YKuax3NXtvVyMACoo5G/wCIgZpQivYMxKu2YjQKuNIxLD6KW/okjMENh9eHCUKS4K7bLggjXUK3yB9PbUJbqm0PHRyFJdScR9U7JUYaT4Lt7xQPbOBfl5kHwEgTqfIFa7hyl3qLmEz21MGHdmNXjn8R567LJPo6h3jK0eCauaGxmzty6SZDpEToNtysfXYpJqfydj/jMicZQfwep39YsY+WHMQQDnncQNY1XlXE7s1SOggL03HMQmnz0B1dEx005Lyi4qhzy7fVLUtnwYtdYmy4Ko5bckCJcevLyH5rbWRzNBIOiqOHMJi3pDO4S2SNgCdeuvsr1tqWU5zeGqZFipGb44qkWNU9SxvvUavN8Orw5p6EH2IP5L0LjSXWNUbwWH2qNXmdEH5fuV1+jajjbfyZ5RcpUkeg/wARGtNSi4iTkcPTMCPxKx1s2k0uzQJT+MOInVC2pENEMaOgDSZPiTKxlW6L3S4rhxvfZdjdkhotX3Dcbc3tDk2QFN2uq57hGhQ8yU6LakqE1wWdNzeZThl1M6IOna1HmKbHvP8AQ0u/AKyocJ39T4bSvHiwt/3QnT6jKnT4KrGgbtwYa3cmFrrLDqdOkXHV0SsnfYBcWrm9vSfT6ZmkA+Ttj6JKuMOLIlLyOfeXkskvBFWqOe477lGUaWhzdEFbYkWzAGqjq3bjvzVIzqLjQdEqaY5zTyKLpXeVqrMx6pmeUpxsYnSLgFOTAnr1qOWxVyRcrgFXJEqIBwRodMIJqOphZuq/SirCMssIVBXZD4CvqDtCs9fXPfMLm53UbQzp/wBQ99YyJ1grVW9ekWAujZYyk6d0RQcdiktOSNa4NDjFu3KH09juiOE8Qp0qj3VGy4s7jp+Az3jHMkCPUoC0rHszTI8kGLd3QjomTxPL07XlO1/YZgyKGT9mqNBj3EDqgLQdCqW1qQcx2aC4+Map1W2cIzDl5hLb4c+sHNaCGxq7aeoHURK50Y1whrfNssrfiGt2Qio6dII5ayYPujW4/c9m0GvUg/1T6LOXOGmn3GiddwCdBrv7I8Mf2bW5TM+5PILG9vD8nW6T0tXskGVr+s4Q+o9wMaE6GPDmhqpBRVjh9arAZTf5kZQPUquuSWOc0/E0lpHiDEjqNE7F0+XM6RfL1ODD5X9kSY9Yn6AHuBGau0tMcmtc0+hLz91Zuyw41XBlJjnvPID5noPEr06wsWXWHNZUcW5KpE76Al8AbT3ioqdJlFpZRaGN59XeLnblat109wpNo482883PtZnsN4DYNbmrH/jpQT/qqHQegPmtLh+EWVIjs7ZhM/FUmqfPvaD0Cga6eaItXCZnZY5ZJSdjYwijTUcVLWw2Gjo0Bo+SrMR4gLd8xQ38xY3dUmI4h2n+Xy+Sok2+QujQ071tww0rhodTePhPyIPI+IXkHFOFi2ualJpJaCC0nfK4SJ8tvRbe2quDgSVl+PXTdeORs+ep/AhOgmuBU6qzNK2ucNdka9uojUBVjWq1wrEjTMbt6JjvwUVeSrAKmptC1NK+ol2rAJSuwGi/Vro9UNlfuJq/BUhKFGEuZeoUjnNEi5R5kuZWUwaki6UxISjuCiUOU/0gAIOVzAs3VTfptrwWhj2kkw0XJDSVRVBmcSruiOSdSwR5d0auNDO8nc1+gsfYqaLANynNdDtOq12H4DSaZdqh+J7Gm1ssEEJ0ZIDDsJtczcxHJZ/EMUcyo5oGxRthip7MAFVl6ZeTvKXixepJxsLyOJb8JmrdXLKREU9XVI5NaOvKTlHqt2MDguLoidADy5JeAeHnW1Bz6oirVIOXm1gHda7x1Jjx8Fc3wygkrBmyPZxTs0wiu5lby0Y3YBVTG5Xd0lv4IjErvvQNVXmpzVIRYZM2GE4mXAEkT8LvEjn5wQsPxhSi7eRs4B49Rr82n3VxgdzIMfa/LX8kPxnaH/CqAbyw+urf/pdnpp6038GGceaRJwzWd2bgfhzSB4xBPyHsprjdQWbgxoAOyiurtcvNP1Mjl8m6C1ikLUrQq596Wzqobm7VfSBqvj6o3/RBRrkGxY2rKlfWS1g3PX+1Woa2m2AIH73TqdRrKYCEqVc3kgk2w3QHXuzMjlqT0AWZxGr2mao494lWvEFxlZkbu7U/2j9/JUzG5gG806LpUhUv3AQFJbg5gj6eHQZmVHc1Ax2gRRWxLu6zEQIhFfSXMaDmmVWkSZSV50CLSfAVaLWU0rs3JKRou6jGIFI1qYxTgaSo2AalgJs81wq+CHIDmtKa0QU4VCisOp56gCE37XZaPcbRdqr20xEEQ7RVOLUezf4J1sQ4Lz8W4SZ0J+5WaWlcMI7pCAxq4ptpkFwJKq7u3ygEEhNrYe0id/NO9VCdTPtqa6L0z+H3DAdku6w7o1pNP1iNqhHQcup15aicEcMNrONSq3/Baef13D6vkOfst/eXfIQABAjQCOQS5ZtU9e7Gxhfclub2FnMXxEu0GykubmVRX91yCzRjbGt0CXLhBVc+vCbf3UKquqxd3duv6BaseJydJGec0i7wi4ygGdyT7/sInHMXD8rAe63U+Lo0HpPzWaq1X5YaD5oY0qnMOWnLF0oITB87Mt6uJIV94SgTSI3RuH2zXgzOblql/TtR28DfUt0R5XOBI2G5/RF4Xo2UlnocpR1tbgCFbKlHHr5bBBuUrGiXnwU1UhrZOwUwZA0XVLEOADzE6x1ScUd5V4LzeqMtejMS47n9gIW1tyTodlb4pZ5HgDWdkM6xfDi3SFu6jHDTZcGfHJt0Rdg9DVbSTruhzXdtmKkt7g7c+q5srrg0RoM+hhuqHu6AOoRNoDrmTquqMp1EKjbLAYBWPIe6e3hyt/T7rdMunj7H3WlTMxJ45U/uNXoqZyPWZhKfDVXmW+6JPDTyPiaFtP5k/oz7jVPQv6zj3Q0/6G/MxAQfHL/2BZJN0v8ARhhwm4/X9gpWcJjm933VuqmLV2mHQPRse4TRjlX7XsAom2uEvuRzadN/gxH/AOTb9t3sETYcPNpuzBzj4ELWsxWs4w0yegYCfwR1O2unDvOawf1Bs+wBKpknGKqdL/IYPJJ+2/sYrE8DFaJJHoh6PDeXZx9lu6uG1D/32T4iPmq26tazPiBI6t7w+SzQj0uR0q+7HSn1MFzf2RmbjBMwAzfJGYZw2ajw0O7o+IxsP1Vnb0H1HZWiT+HiTyV+1oosyt1PM9SldXHBijSXuGdM8uSVt8HVXNpMFOmIa0QAFT3Vbckrr+/DdzqsrimLzzXLjFs6baQbiGJAaBUNe710kk8hqfQIWg59Z+WmJPM8mjqStTh2HNpDkXc3HfyHQLf0/SOfPgxZ+pUOPJnW4FWqd50NHIE6+vRTU+HHjctWoKWF1YYYwVI5zzzZnXYC7SCISOwN5dJIgbQtFquJQWCF2T6iZmaPDjiTnggnknUsAqNeCyIWjXSVPQjrqT6iV2V15hwbTLoAKDt6aOxWoTlYNyZPkP8Aldb2/Tx+S4/WuMZ6rwdPpdpR2fkgpW5cYb89l1vgzzVz1HtjkNVY0aeUeJ3T4XQ6fpdYc92Y83VNy47IEq4S1z8xe3TbdCXWCOdMVGAHlqrUroTJdJGXDbFrqZLwYO54arNqnK0Pb1B0+aKOCvkEM89lsYC5V+ihVch+qmYy8wipGjSgDhdb7D/ZegFNKR/1kP6mM+ul8IItqOd2Vok9JARn0MN/zHBnrmPsP1VVd3Tmsd2TocehDTI21Oizr8YrNd/itc4Hyd82pnU5s0XUFx8gwYsUlcnz8HoljaUXHTM/zMD2GvzVpcBrWgaDaANAsAeIpaBTBaDuYg+KNuuIKLcvxucGgbGNAuXlnlyfqtnQxxxwft4NNTw+m896q4k8hGnujKGEUGakFx/qdp7NhY1nGLGjRhHkCgqvGZJ+F/3SpjlnUdYt0SUcUpbSqz0l141ohoAHRoAHyQNfEBO68+qcYn7Lh6FVtxxXJ5jzVPSl5Lbx8HpNW8b5qe2rzzheWUuJ9d1eWnELnQym0ucfYeqVLE0XjNM3F5iQbpKzeL40AN1Bitz2bO9o47yViL69NR0NBJ6D8+iOOGzDOWqDMQxcuO6gw6wqXJ07tPm4/g3qUdhWA09HV3hx+wD3R/cfrfh5rRsqMAAaQANgNh4ALs4OkrmZy83VeInWVmyk0NYIHzJ6k81NKb2w6tTe1HUe66KpIwO2+SWUhURrD7Q90nbN+0PdSyUSpIUfbt+0F3bj7QUslEsBNyqM1R9pqbVug0EggkbD9FWUqi2gwjckmAYqwtqBxnLpqOSscOrtB1gg67/NVlfE5G3yQVljDqZgscRt8EwF5ycJzttOzvRlCKpM1da3gZhq08/yI5KCQo7XHsuwlpGrCJB9Cjc1CpBYSwnluJ8JghdLp+u4rKqfzRgzdFzeN/4sF9F3om1CASJBTS8LpJp8mBpp0x6RMzLs6lkoU+qQhd2iaXqWSghrEuVcuRIPEfsJxcP3C5coQQVR0S5/ALlyAaHup6bNUGhMZW/L9Ei5VQaFfQ/pZ7D9ExrI2awegXLkVyQY9oduGn0SCzafqt+6Fy5GkByZ38vZ4ewSHDm/sLlylA2Ygw5vUpDhjUq5SgbMRuGM6J5w1nQJFyhNmO/lTOgXfyhnQLlyqG2MdhLOiQYYzoEq5WJsx38ub0CQ4eOgXLkCWxfosdE0248Fy5Qlndl5JuTySrkQithLAXLlCHEBdkXLlA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TEhQUEhQUFhQXFxcYFxcXFxcVFxcXFBQXFxQUFBUYHCggGBwlHBQUITEhJSkrLi4uFx8zODMsNygtLiwBCgoKDg0OGhAQGywkICQsLCwsLSwsLCwsLCwsLCwsLCwsLCwsLCwsLCwsLCwsLCwsLCwsLCwsLCwsLCwsLCwsLP/AABEIAMYA/wMBIgACEQEDEQH/xAAcAAABBQEBAQAAAAAAAAAAAAAEAQIDBQYABwj/xAA/EAABAwIEAwYCCAQFBQEAAAABAAIRAwQFEiExBkFREyJhcYGRMqEUQlKSscHR8AcVYnIjM4Ky4SRDY6LCFv/EABoBAAIDAQEAAAAAAAAAAAAAAAEDAAIEBQb/xAAuEQACAgIBAwMDAgYDAAAAAAAAAQIRAxIhBDFBEyJRFJGhMmEjM1JxgbEFFST/2gAMAwEAAhEDEQA/APF0q6EsLSLHtqKQVVAuQ1TIFBwUZbrooU9hhV0pkCnOypaVzrshjUlRvrZVRyfYso+S7+mkD4dEFfXQeIhLYXwOhU15bCJCXs0y+iZTlqSFI4QmrUnaFsTVdqnLkQDYK6E6FwQIJCT1TlwChBuvVKAVKyipmshUc0hscTZAKJTKlGEYXAIWu9BNthcYxRKxghKYUAeuglHRkeRLwc8psKVtJStpJqgZ5TQNkSEI3KoqwRcAKdsGU1CnKiRNsUmd1wOgrY6rREIMhHVqmiBKrivyWy14JKh1UlOmTySNp96UZQbohkk9gQjaK8pzGyYTq7IK6i6CE1P22UfcKNjpKFdTPJW76oLEJRGhJWfHkfOxZx+CucCEjqBOqe4ku0Vt2EU5KYqfIHxwUjBlOiOtrs7FQUKMkqSnR1KW6ZdcB9a0DhIQz8MeBKbb3eUwrq3vwe6rQm06YJLi0ZojqrjCsOaWdpUBIcS1g1iW5S4mN/iAjxQ2IWpL+4CZ6I5tYteWNdNOm57WT9nMdfXQq+SVLgrFWWdO4ywG5WeA0iNlL9EbX0cGv/qAgj/UBKms7Nr8rnD06iRv6Stbg5YNI9AFkeSXgesaZ5liHDr6clplo9/IqubShes8V0GGg9zW5SATPWNfbdeSXNaSY6p0JymCow7iueAoXVUyCU9tJPjjFTzDSZTHNRbaairQm60J3ti06SlDExtXRIaqtwir2ZMEheFBJS5CpsDX5FfVUL3SpeyXdiqu2XWqIVwKnFJOFNDVh3QPBKU00SGroVtKKvId2ZiUtq7WEy2ueRS85HJZZrZ2Pi64JcQsS2D1QOUhWt1dlzB4Ie2eHGFdWUBm1jEJX19IXXFHK5RPpnopKKYUya1Eoy4vO6GqspEhMrEk6qiVcFnyF9sBsm1KuidaW07qzqYWC3xVXUWHlmdc4yjbB8EudsB79AufYEHVPxF7WtDG7mCT+StOvAEKLo1HDM6ASNBoI/Na92ABlQZXEiAXA5SWyBE5dp/NYCg2TqYXqOD45SdTYMp7TutqHfM3RpeNfGSkST8DYU+5Z3ds2hTBa0uPynqVRW2OVRVaGua8E6tDdvXKCtTe3dOnLT3hGx/FUrcYoB2YUiGt1ljRJd03Huqxuuw5x/cbxLiTntuKTnEZKTu4GEggskuzAaQD1XmgYvWMX4gpuoVmmmW57d2rgM2rXNaJ8dF5vZ2ucwtWClFtmTNdpIFa2E7Mr1+Ad2QVnbkZSQtEc0X2ESxSXcSpVUD3JV2VC22XSSH02KdrEwO0TDVVuEUdsIXShu1XdqjugaMJlcXoXtU0vQ3IsYSaib2qGlcAquZdY0E9sl7VDZCuylT1CemE4a0F2qLr0spKrbZxGqMqXQcFnb4sYu4Q2nLFX0TDwrCkTlVZVnMCnRftKVyWeI0tA5Bi5AVs17X045rPVxBIUfySPwT/AEkJhfmKSnakiVLb2pCUnZcMtuSs6dSSFX0DpqpWHVJnzIdFKiXECJ0VbXohxEhTVySfBdTVkmhcnyBVKeWIWj4NGaqWt1IYTp4Fv6qlvWLUfwpsy64qujRlOD5vcI/2FWn/AC2yR/UW2IVpLmu+IiPPyVZb4c1pE54PIAuj5rU47g3aZiN+UdVVYLh1xJDy5rRo18SCRyd081ljk4NNFNxgxlLK1mYOqDO4O3DQe6I5SQfuqjsHkbLcY7wDd3JbWoFryWAOY92VwLdO6SIIO+43Khs/4d31P46TXHm1lRrngdSzQx4iQtLkniWpnX8xtlFQvHQRKzuK/GtNjNq6g8te1zHDdrgWkdNCsteEudKphTci2RqgdgUlUaJjTCV7pW5KjM+5HK5cuVWWRyRKApWUlVugkMJYRQaAuLgqbgBISgqcwVE9qKdhTO7Rd2iYkhHVFtmKaukJRR0lOZbFGGl3YU9DJ8FXNB2FVGublKbXt2hyEoW8agrnUidyh6GW+wd4lgKbWiQVTXZGaUYGHLEqB1nPNP8ASnXYUmrIql7pATBfFEDDx1S/y9vVJeGfwX2iD/Tip6dU7lRXNqGIvCsrtXckcSipe4k264L20AfT+HVU2JMNPWCAiLrGnDu0hooat091M9oNCm5MmJpxFQjku6Kt12XEAAknQAbknovVeHB9Aodloazu/V00BcBDS6eQgaBefcM4eHV2uJgNcCD47g+m/stZijXGrFNxdsB1cXcgPNcvPkknqjudD0cZx9SfY0beIXj6tI+eb9VPa8YPGhp0iPAlv6qRnAp7Jrn13B5IBAa3LJGuU5pIB0Vxafw1p7mrUqeRa0fhPVBQyfC/AyWXoF8/kmw7jIOGtL0a8E+gcB+KOveJqTmR3mVJHZ52FuV86EPEtjrrESmW3CVqw603eZqO/Iq7dwlQczuF7fJ2YezleMZwd0vyZJy6SfEdl9gbjfg6liNEEkMrNE06rdRqPhd9phP/AAvn2th5tqz6Fy3LUYYcDqPBzTzaRqCvb6+HXdi7NQJfT3LdS31p8vNq82/irftu8lcUwx1NuVxBkul2okfVBMidR3low7T2SXZWzN1GFQSkpJpv8/ujGYha0zq0qmqMIUzHaq3t+zcwhwEpmOTboS9VH9yga2VoMHwpr/iEqSysqY3VnQuG0zIV5Rk/BSwXFeHcrZawqhOG1fslbOtxQCIyqqusbBGgVXGXwRMzlawqASQgitNUxWWQQqN7JJ0RUZfAUwWUpKlNFTWVg6o7KFGmlbCBpQFoHcMO+0JVVXsnU3FpjzS90/0ltWu48FI58LktsJfrsux1OV48baM2OO0qFa/wKdKvLc04mFVYhQyvJHwlY+k6ycsmsvI7LhSjaB5XSkXFdcyjZSFx5JU+lTM6rF1MmoOhuNXJAddzjoQVPhB3BVoxjRq4KOrbCC5i5LwycLNG8YyoaYzBT4pUBpwFUCsQdkYx+ozjRUxYXOQyeRJFvgQDA3yPTmVqeEw03IqOLSRLg0ugnKIkDzI9ljjdNPw6AACFccG1f+qY05srszSAGcxpBceoCVlh/H5+TqYsv/j1j8M9Mxm/aWBzH7giNi0kGR4xEqr4axS4NGahJ00kwSA46+wVocNbkeBmDS05mkjURy0MFeW45iVdlTLmc0Ad2DoQRA+Sbki5Pg5WKSimevtxUkfECTEa667D3lW+DYhUaQH7dF5DwBSqVqzTJc2mQ4knQQ4uaNeZIXq1apA5e6MU0qZTI1do19bVhPQTPSF894jbdo2qxwP+IJDhqcztRHrGi9Zvcd7G0uHO1y0nlv8AdlMD3heO4ZeEvpCdns183DddPoIe2dmfM+UYOnQh2VxggwfAjdEXjm04ymVpP4n4WKWIVC1vdqhtURsC6Q//ANmk+qyFSnOwKzxqK2i0mNfLoX+YnxSHET4p7KQjUaptKkE25tr3dytR+Bv049FPRrZgk7MdE4CFohCadt2Lbi+yHyklIApKVEuMJrkl3K0RyrLA6Rc+ZiFE/D43cE6k/IDquf1uRSh7TRgXu5Lt7ZJErP4q0h5B1UlK9g7qesztIK5eN6STNc1sioCLs4TKVuDuU/so2K9B1MHODjRz8c1GVlpbEAxGiJe1jxlKqmVSEx1QlcnH0mfa0qNcs0EuRmIWJpmRq3qoWUCVaU7oFha5VDmukgHRdOE8+tOPJlahd3wSvpBoR2D2naHM7YKuax3NXtvVyMACoo5G/wCIgZpQivYMxKu2YjQKuNIxLD6KW/okjMENh9eHCUKS4K7bLggjXUK3yB9PbUJbqm0PHRyFJdScR9U7JUYaT4Lt7xQPbOBfl5kHwEgTqfIFa7hyl3qLmEz21MGHdmNXjn8R567LJPo6h3jK0eCauaGxmzty6SZDpEToNtysfXYpJqfydj/jMicZQfwep39YsY+WHMQQDnncQNY1XlXE7s1SOggL03HMQmnz0B1dEx005Lyi4qhzy7fVLUtnwYtdYmy4Ko5bckCJcevLyH5rbWRzNBIOiqOHMJi3pDO4S2SNgCdeuvsr1tqWU5zeGqZFipGb44qkWNU9SxvvUavN8Orw5p6EH2IP5L0LjSXWNUbwWH2qNXmdEH5fuV1+jajjbfyZ5RcpUkeg/wARGtNSi4iTkcPTMCPxKx1s2k0uzQJT+MOInVC2pENEMaOgDSZPiTKxlW6L3S4rhxvfZdjdkhotX3Dcbc3tDk2QFN2uq57hGhQ8yU6LakqE1wWdNzeZThl1M6IOna1HmKbHvP8AQ0u/AKyocJ39T4bSvHiwt/3QnT6jKnT4KrGgbtwYa3cmFrrLDqdOkXHV0SsnfYBcWrm9vSfT6ZmkA+Ttj6JKuMOLIlLyOfeXkskvBFWqOe477lGUaWhzdEFbYkWzAGqjq3bjvzVIzqLjQdEqaY5zTyKLpXeVqrMx6pmeUpxsYnSLgFOTAnr1qOWxVyRcrgFXJEqIBwRodMIJqOphZuq/SirCMssIVBXZD4CvqDtCs9fXPfMLm53UbQzp/wBQ99YyJ1grVW9ekWAujZYyk6d0RQcdiktOSNa4NDjFu3KH09juiOE8Qp0qj3VGy4s7jp+Az3jHMkCPUoC0rHszTI8kGLd3QjomTxPL07XlO1/YZgyKGT9mqNBj3EDqgLQdCqW1qQcx2aC4+Map1W2cIzDl5hLb4c+sHNaCGxq7aeoHURK50Y1whrfNssrfiGt2Qio6dII5ayYPujW4/c9m0GvUg/1T6LOXOGmn3GiddwCdBrv7I8Mf2bW5TM+5PILG9vD8nW6T0tXskGVr+s4Q+o9wMaE6GPDmhqpBRVjh9arAZTf5kZQPUquuSWOc0/E0lpHiDEjqNE7F0+XM6RfL1ODD5X9kSY9Yn6AHuBGau0tMcmtc0+hLz91Zuyw41XBlJjnvPID5noPEr06wsWXWHNZUcW5KpE76Al8AbT3ioqdJlFpZRaGN59XeLnblat109wpNo482883PtZnsN4DYNbmrH/jpQT/qqHQegPmtLh+EWVIjs7ZhM/FUmqfPvaD0Cga6eaItXCZnZY5ZJSdjYwijTUcVLWw2Gjo0Bo+SrMR4gLd8xQ38xY3dUmI4h2n+Xy+Sok2+QujQ071tww0rhodTePhPyIPI+IXkHFOFi2ualJpJaCC0nfK4SJ8tvRbe2quDgSVl+PXTdeORs+ep/AhOgmuBU6qzNK2ucNdka9uojUBVjWq1wrEjTMbt6JjvwUVeSrAKmptC1NK+ol2rAJSuwGi/Vro9UNlfuJq/BUhKFGEuZeoUjnNEi5R5kuZWUwaki6UxISjuCiUOU/0gAIOVzAs3VTfptrwWhj2kkw0XJDSVRVBmcSruiOSdSwR5d0auNDO8nc1+gsfYqaLANynNdDtOq12H4DSaZdqh+J7Gm1ssEEJ0ZIDDsJtczcxHJZ/EMUcyo5oGxRthip7MAFVl6ZeTvKXixepJxsLyOJb8JmrdXLKREU9XVI5NaOvKTlHqt2MDguLoidADy5JeAeHnW1Bz6oirVIOXm1gHda7x1Jjx8Fc3wygkrBmyPZxTs0wiu5lby0Y3YBVTG5Xd0lv4IjErvvQNVXmpzVIRYZM2GE4mXAEkT8LvEjn5wQsPxhSi7eRs4B49Rr82n3VxgdzIMfa/LX8kPxnaH/CqAbyw+urf/pdnpp6038GGceaRJwzWd2bgfhzSB4xBPyHsprjdQWbgxoAOyiurtcvNP1Mjl8m6C1ikLUrQq596Wzqobm7VfSBqvj6o3/RBRrkGxY2rKlfWS1g3PX+1Woa2m2AIH73TqdRrKYCEqVc3kgk2w3QHXuzMjlqT0AWZxGr2mao494lWvEFxlZkbu7U/2j9/JUzG5gG806LpUhUv3AQFJbg5gj6eHQZmVHc1Ax2gRRWxLu6zEQIhFfSXMaDmmVWkSZSV50CLSfAVaLWU0rs3JKRou6jGIFI1qYxTgaSo2AalgJs81wq+CHIDmtKa0QU4VCisOp56gCE37XZaPcbRdqr20xEEQ7RVOLUezf4J1sQ4Lz8W4SZ0J+5WaWlcMI7pCAxq4ptpkFwJKq7u3ygEEhNrYe0id/NO9VCdTPtqa6L0z+H3DAdku6w7o1pNP1iNqhHQcup15aicEcMNrONSq3/Baef13D6vkOfst/eXfIQABAjQCOQS5ZtU9e7Gxhfclub2FnMXxEu0GykubmVRX91yCzRjbGt0CXLhBVc+vCbf3UKquqxd3duv6BaseJydJGec0i7wi4ygGdyT7/sInHMXD8rAe63U+Lo0HpPzWaq1X5YaD5oY0qnMOWnLF0oITB87Mt6uJIV94SgTSI3RuH2zXgzOblql/TtR28DfUt0R5XOBI2G5/RF4Xo2UlnocpR1tbgCFbKlHHr5bBBuUrGiXnwU1UhrZOwUwZA0XVLEOADzE6x1ScUd5V4LzeqMtejMS47n9gIW1tyTodlb4pZ5HgDWdkM6xfDi3SFu6jHDTZcGfHJt0Rdg9DVbSTruhzXdtmKkt7g7c+q5srrg0RoM+hhuqHu6AOoRNoDrmTquqMp1EKjbLAYBWPIe6e3hyt/T7rdMunj7H3WlTMxJ45U/uNXoqZyPWZhKfDVXmW+6JPDTyPiaFtP5k/oz7jVPQv6zj3Q0/6G/MxAQfHL/2BZJN0v8ARhhwm4/X9gpWcJjm933VuqmLV2mHQPRse4TRjlX7XsAom2uEvuRzadN/gxH/AOTb9t3sETYcPNpuzBzj4ELWsxWs4w0yegYCfwR1O2unDvOawf1Bs+wBKpknGKqdL/IYPJJ+2/sYrE8DFaJJHoh6PDeXZx9lu6uG1D/32T4iPmq26tazPiBI6t7w+SzQj0uR0q+7HSn1MFzf2RmbjBMwAzfJGYZw2ajw0O7o+IxsP1Vnb0H1HZWiT+HiTyV+1oosyt1PM9SldXHBijSXuGdM8uSVt8HVXNpMFOmIa0QAFT3Vbckrr+/DdzqsrimLzzXLjFs6baQbiGJAaBUNe710kk8hqfQIWg59Z+WmJPM8mjqStTh2HNpDkXc3HfyHQLf0/SOfPgxZ+pUOPJnW4FWqd50NHIE6+vRTU+HHjctWoKWF1YYYwVI5zzzZnXYC7SCISOwN5dJIgbQtFquJQWCF2T6iZmaPDjiTnggnknUsAqNeCyIWjXSVPQjrqT6iV2V15hwbTLoAKDt6aOxWoTlYNyZPkP8Aldb2/Tx+S4/WuMZ6rwdPpdpR2fkgpW5cYb89l1vgzzVz1HtjkNVY0aeUeJ3T4XQ6fpdYc92Y83VNy47IEq4S1z8xe3TbdCXWCOdMVGAHlqrUroTJdJGXDbFrqZLwYO54arNqnK0Pb1B0+aKOCvkEM89lsYC5V+ihVch+qmYy8wipGjSgDhdb7D/ZegFNKR/1kP6mM+ul8IItqOd2Vok9JARn0MN/zHBnrmPsP1VVd3Tmsd2TocehDTI21Oizr8YrNd/itc4Hyd82pnU5s0XUFx8gwYsUlcnz8HoljaUXHTM/zMD2GvzVpcBrWgaDaANAsAeIpaBTBaDuYg+KNuuIKLcvxucGgbGNAuXlnlyfqtnQxxxwft4NNTw+m896q4k8hGnujKGEUGakFx/qdp7NhY1nGLGjRhHkCgqvGZJ+F/3SpjlnUdYt0SUcUpbSqz0l141ohoAHRoAHyQNfEBO68+qcYn7Lh6FVtxxXJ5jzVPSl5Lbx8HpNW8b5qe2rzzheWUuJ9d1eWnELnQym0ucfYeqVLE0XjNM3F5iQbpKzeL40AN1Bitz2bO9o47yViL69NR0NBJ6D8+iOOGzDOWqDMQxcuO6gw6wqXJ07tPm4/g3qUdhWA09HV3hx+wD3R/cfrfh5rRsqMAAaQANgNh4ALs4OkrmZy83VeInWVmyk0NYIHzJ6k81NKb2w6tTe1HUe66KpIwO2+SWUhURrD7Q90nbN+0PdSyUSpIUfbt+0F3bj7QUslEsBNyqM1R9pqbVug0EggkbD9FWUqi2gwjckmAYqwtqBxnLpqOSscOrtB1gg67/NVlfE5G3yQVljDqZgscRt8EwF5ycJzttOzvRlCKpM1da3gZhq08/yI5KCQo7XHsuwlpGrCJB9Cjc1CpBYSwnluJ8JghdLp+u4rKqfzRgzdFzeN/4sF9F3om1CASJBTS8LpJp8mBpp0x6RMzLs6lkoU+qQhd2iaXqWSghrEuVcuRIPEfsJxcP3C5coQQVR0S5/ALlyAaHup6bNUGhMZW/L9Ei5VQaFfQ/pZ7D9ExrI2awegXLkVyQY9oduGn0SCzafqt+6Fy5GkByZ38vZ4ewSHDm/sLlylA2Ygw5vUpDhjUq5SgbMRuGM6J5w1nQJFyhNmO/lTOgXfyhnQLlyqG2MdhLOiQYYzoEq5WJsx38ub0CQ4eOgXLkCWxfosdE0248Fy5Qlndl5JuTySrkQithLAXLlCHEBdkXLlAH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femeidinsport.ro/wp-content/uploads/2013/12/andreea-raduc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89360"/>
            <a:ext cx="2664296" cy="206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romgym.ro/continut/uploads/2010/07/rad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154" y="1340768"/>
            <a:ext cx="2103980" cy="301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agentiadepresamondena.com/wp-content/uploads/2012/08/sandra-izbas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002" y="1520010"/>
            <a:ext cx="3476132" cy="248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media.realitatea.ro/multimedia/image/201207/w728/bitang_belu_812591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23320"/>
            <a:ext cx="3601064" cy="240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893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799" y="332656"/>
            <a:ext cx="8062665" cy="237626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                                   </a:t>
            </a:r>
            <a:r>
              <a:rPr lang="ro-RO" b="1" dirty="0" smtClean="0">
                <a:solidFill>
                  <a:srgbClr val="FFFF00"/>
                </a:solidFill>
              </a:rPr>
              <a:t>SECONDARY 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                                  </a:t>
            </a:r>
            <a:r>
              <a:rPr lang="ro-RO" b="1" dirty="0" smtClean="0">
                <a:solidFill>
                  <a:srgbClr val="FFFF00"/>
                </a:solidFill>
              </a:rPr>
              <a:t>SCHOOL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                                       LESILE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                                       DOLJ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                                         ROMANIA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467965" y="2420888"/>
            <a:ext cx="8424515" cy="403244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                                                           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                                                                                COMENIUS  </a:t>
            </a:r>
          </a:p>
          <a:p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                                                                   MULTILATERAL </a:t>
            </a:r>
            <a:r>
              <a:rPr lang="ro-RO" b="1" dirty="0" smtClean="0">
                <a:solidFill>
                  <a:srgbClr val="0070C0"/>
                </a:solidFill>
              </a:rPr>
              <a:t>PROJECT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                                                                      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                                                     “Democratic values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                                                   ​​and 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                                                       linguistic diversity”</a:t>
            </a:r>
            <a:r>
              <a:rPr lang="en-US" dirty="0" smtClean="0">
                <a:solidFill>
                  <a:srgbClr val="0070C0"/>
                </a:solidFill>
              </a:rPr>
              <a:t>                                                                    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                                                                              </a:t>
            </a:r>
            <a:r>
              <a:rPr lang="en-US" b="1" dirty="0" smtClean="0">
                <a:solidFill>
                  <a:srgbClr val="0070C0"/>
                </a:solidFill>
              </a:rPr>
              <a:t>13-PM-210-DJ-ES </a:t>
            </a:r>
          </a:p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4" name="Imagine 2" descr="llp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346"/>
            <a:ext cx="16557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1" descr="C:\Documents and Settings\Camilla\Documenti\LOGO COMENIU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3659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4299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BULGARIA</a:t>
            </a:r>
            <a:r>
              <a:rPr lang="ro-RO" b="1" dirty="0" smtClean="0"/>
              <a:t> MOBILITY</a:t>
            </a:r>
            <a:r>
              <a:rPr lang="en-US" b="1" dirty="0" smtClean="0"/>
              <a:t>-SOFIA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12-14 </a:t>
            </a:r>
            <a:r>
              <a:rPr lang="en-US" b="1" dirty="0" smtClean="0"/>
              <a:t>MA</a:t>
            </a:r>
            <a:r>
              <a:rPr lang="ro-RO" b="1" dirty="0" smtClean="0"/>
              <a:t>Y</a:t>
            </a:r>
            <a:r>
              <a:rPr lang="en-US" b="1" dirty="0" smtClean="0"/>
              <a:t> </a:t>
            </a:r>
            <a:r>
              <a:rPr lang="en-US" b="1" dirty="0"/>
              <a:t>2014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5200" b="1" dirty="0">
                <a:solidFill>
                  <a:srgbClr val="FF0000"/>
                </a:solidFill>
              </a:rPr>
              <a:t>SPORT IN ROMANIA </a:t>
            </a:r>
          </a:p>
          <a:p>
            <a:pPr marL="0" indent="0" algn="ctr">
              <a:buNone/>
            </a:pPr>
            <a:endParaRPr lang="en-US" sz="6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SPORTS C</a:t>
            </a:r>
            <a:r>
              <a:rPr lang="en-US" sz="4800" b="1" dirty="0">
                <a:solidFill>
                  <a:srgbClr val="FF0000"/>
                </a:solidFill>
              </a:rPr>
              <a:t>OMPETITIONS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1791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110162" y="145058"/>
            <a:ext cx="7272926" cy="1195710"/>
          </a:xfrm>
        </p:spPr>
        <p:txBody>
          <a:bodyPr>
            <a:normAutofit fontScale="90000"/>
          </a:bodyPr>
          <a:lstStyle/>
          <a:p>
            <a:pPr algn="ctr"/>
            <a:r>
              <a:rPr lang="ro-RO" sz="2200" b="1" dirty="0" smtClean="0"/>
              <a:t>HIGH PERFORMANCE ATHLETES IN ROMANIA</a:t>
            </a:r>
            <a:br>
              <a:rPr lang="ro-RO" sz="2200" b="1" dirty="0" smtClean="0"/>
            </a:br>
            <a:r>
              <a:rPr lang="ro-RO" sz="2200" b="1" dirty="0" err="1" smtClean="0"/>
              <a:t>Constantina</a:t>
            </a:r>
            <a:r>
              <a:rPr lang="ro-RO" sz="2200" b="1" dirty="0" smtClean="0"/>
              <a:t> </a:t>
            </a:r>
            <a:r>
              <a:rPr lang="ro-RO" sz="2200" b="1" dirty="0" err="1" smtClean="0"/>
              <a:t>Dișa</a:t>
            </a:r>
            <a:r>
              <a:rPr lang="ro-RO" sz="2200" b="1" dirty="0" err="1"/>
              <a:t>-</a:t>
            </a:r>
            <a:r>
              <a:rPr lang="ro-RO" sz="2200" b="1" dirty="0" err="1" smtClean="0"/>
              <a:t>Tomescu</a:t>
            </a:r>
            <a:r>
              <a:rPr lang="ro-RO" sz="2200" b="1" dirty="0" smtClean="0"/>
              <a:t>,Gabriela</a:t>
            </a:r>
            <a:r>
              <a:rPr lang="ro-RO" sz="2200" b="1" u="sng" dirty="0" smtClean="0">
                <a:solidFill>
                  <a:srgbClr val="0070C0"/>
                </a:solidFill>
              </a:rPr>
              <a:t> </a:t>
            </a:r>
            <a:r>
              <a:rPr lang="ro-RO" sz="2200" b="1" u="sng" dirty="0" err="1" smtClean="0"/>
              <a:t>Szabo-athletism</a:t>
            </a:r>
            <a:r>
              <a:rPr lang="ro-RO" sz="2200" b="1" u="sng" dirty="0" smtClean="0"/>
              <a:t/>
            </a:r>
            <a:br>
              <a:rPr lang="ro-RO" sz="2200" b="1" u="sng" dirty="0" smtClean="0"/>
            </a:br>
            <a:r>
              <a:rPr lang="ro-RO" sz="2200" b="1" u="sng" dirty="0" smtClean="0"/>
              <a:t>Ion Țiriac, Ilie Năstase și  Simona Halep– </a:t>
            </a:r>
            <a:r>
              <a:rPr lang="ro-RO" sz="2200" b="1" u="sng" dirty="0" err="1" smtClean="0"/>
              <a:t>tennis</a:t>
            </a:r>
            <a:endParaRPr lang="en-US" sz="3200" b="1" dirty="0"/>
          </a:p>
        </p:txBody>
      </p:sp>
      <p:pic>
        <p:nvPicPr>
          <p:cNvPr id="4" name="Substituent conținut 3" descr="http://upload.wikimedia.org/wikipedia/commons/thumb/2/2d/Constantina_Tomescu_cropped.jpg/160px-Constantina_Tomescu_cropped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66" y="1412776"/>
            <a:ext cx="2032000" cy="2654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data:image/jpeg;base64,/9j/4AAQSkZJRgABAQAAAQABAAD/2wCEAAkGBhQSERQUEhQWFBUUFBcUFxUVFxUYFBQVFBUXFhUUFxcXHCYeFxwkGRcUHy8gJCcpLCwsFR4xNTAqNSYrLCkBCQoKDgwOGg8PGiwkHyQsLCwsLCwsLCwsKSwsKSksLCwsLCwsLCwsLCwsLCwsLCwsLCwsLCwsLCwsLCwsLCksKf/AABEIANUA7QMBIgACEQEDEQH/xAAcAAABBQEBAQAAAAAAAAAAAAADAAIEBQYBBwj/xABDEAACAQMCAggDBQYDBgcAAAABAgMABBESIQUxBhMiQVFhcYEHMpEjobHB0RRCUmLh8EOSohUkM1NyggiTwtLT4vH/xAAaAQACAwEBAAAAAAAAAAAAAAADBAABAgUG/8QANBEAAgIBAwIDBQYGAwAAAAAAAAECEQMSITEEQQUTUSJhcYGxMpGhwdHwIzNScnOSFDRC/9oADAMBAAIRAxEAPwDygGuUsYpZrNGdVsWK6BSDVwmhsZix+K7TA1dqjYNzQXo7LQsVpMxID1eacttR0SjrFVORSRF6mhvDWi4H0clu5OrhUE/vM2QiDxZgD7Abn6428/wvtIV+0lnmkCktpURxbDJC9nV/q76y8iXJHSPH2hpLHXtrdCLHqAZIdJPaXAKl8AqCSOXMnH51k73ohbOcRM1u2QAJQer7h82M/wBatZk9irMIq0VKuOJ9FpYdzhh4rzwNiceGe8VVBK0nYSLTFTqcEroWtWaGEVzRRjHXMVhmkgOmlpoumuhKhQICnEUQLSKVksBinCnmKloq7LOrXa6i08x1LMMA1AqTKtRitWSiY6UBhU2RKiyLRZCSjuBY1wGnMtNCUNsYiqCpS1VyuAVQUcWoZFPxXcVAUjsa1pOi/RZ7pi2RHCmWklbkqqATgfvHcbVE6OWSs7PJ8kYyy4Vtec4TDAjBwdyDjFX46Ru0kcCqsUak6Io0VY1LHc7DtEnmT3+FBlPeiJOjZ8D4/a2a9TBGVAJPWMVYyH+Mgc8+B5bcqHc9K2mYCTcMQDgchqyTj0FQ+C9Gl06pO0Tv5Dyq2i4NCGyPpnbwpfuEWO0RukfFdaqEI2AG+Gx4nfkKo7OMtuG5+ePxyKvb2xTvUH+nfiq5rVP4V28hVa1wW8D9QEsQabGAysrKcY2dNOnb5SSGffYnSPDbJdJ+jJhfWqnq35fyk9xraXVgskZXGMAFfIg8/wAapBxV420ZxnIHPS23yMB34GM+XI5zRoyfKAU4Mw5WuAVP4tGokJUYDdoDwJ5geWagk0xqvcYQ6hmnFqEzVDaHsaQNMJpmurKaoPqoqCoQl3qXC9U0YbDdVSa3ogNOBrJZF0UqJMajhqho5LQNNSHFDFWiiwkWozx1IZ6GTRpicEAMVcMVHppoIygBSuaaMRTCKqzboGRXY1p4WiptgjGRuM8sjlmrsFIncJVsSY/hGfDZhufTP31YwI4cEuhUEbLgnPngdn60RbNeqkeEl1fcpjtpg5II/eH8w22HpVTat21+Y77ZwcD1/pQHu2XHg9Gt+JlR4ZFSILnNUbXSRplvm5jOwx61FtulcbNpPZPcQcqaBpY3FqqNkJ1YHPPHjUKFsEnTmqybiWldfdjPlVLa9MJGbG48kAOPqcn6VcYuW6JJ1sa+a43xsMjby3rGcYiUS9s43DBvNTn3G341o7a864BjjI2OxU5HiDVdxex1uBsQRnDDIJx6HFaT33E5ozN3aq2GdwqBcbbsSR3DvHL6VRsau+M2Y5ry5bDw/wD0ffVQY6ZhwbQAmm4orLSVK2EQ3TtQmWpQSmNFUTLZEajW0tMeOmoN60YotVaul6jQvinu4odGeBks1CElDkfelitxRVBxJXdNBFFWraLCtJTOspprhqSdiqkE62m9bQ64xrNBIzQYPS1UFTTwalG3NBM0+PnQhRoBuN8efhjvqUYcjSNZmODSD29Jc45qzadI9f1quhmYsA8h1cwu7ZyMfNyXfuzU7hwMkUg3GWQd+catyzd/9ag8UstIZkPyhCDncgjB98j7xSnEmmGjTSNFxDgBuI9QYjSANPLPv3f0qpsuBgAhgx9XJOP4fIc9+dX9vxuMhTHkI6Kw1HLEle0W8DnO3Kjdcvdtvuf18qim47DEYqW5Jj4cr2scZGcHfz8vwqij6JoJSdIB5doEnB58zjPnWnTikIQnWoCgkkns/Xwpkt9qOoDIPI923eKik4ouUU2SrewSOMlQAcd1Vxt1k0kkDq2LHfmAPlx9Dnu96IbwkYqtu79ipiU6cMxz3MsiqG1bZ7lA8AG8Rgb3ASpMor+2JWVP4QjjzBOP/bWcc1uLu2jI0s/bKEDAONIIwCT6Vi+JWTxMQwx4ct/pTeJ2gV9iKxpLzoReuq9FaDQVkoU0imJJTi1YGFjBOKYq0RjQ1NaRTxhRXCaVcNQzoBMtOSumuqtSyeWzoWu5rlMY1YOUaJgirhhqUFpxiqHF8wgGKmGKrBoqYYastTISx07q6kmKuaKo15hHVaKgonVU9UqE8wsOHcXeJSowQeWeQzz276sCUmVRkAkY08sk5xn6VWcM4a88ixRDU7kgDIA2BJyTyGAatOKdFJbeMO7KT+8inJjGdiTyPtyzQZxi37w2Oc6birSIPD7cxl1Pc3LwwdsexrR29wirlsacb55VQW94pGJAc4xqG5I8D91SbecFtHNW3TPeO8eooEovuP4M0ZcA4uL20UuqEO65OV20HvOF9fKtNYdIYrjZUdMcw64APkeRqiFhIDpWFc/xatK+4G1Xtjbsi9srnyq5NUNSjW4S6lHIVWyw5kkA59WxHqoXarK1jDPn91fvPj7UC2OJzq7iW9QQR+B+6goSnuYS6v2JyCcdw8MjlUK5umYAMc4GPpVzxqzUSNoxpJ23G3tzqokta6CkqBRjZBJpVJNpSWzqOaHsaQJKcDUhbGiCyrGtD60kNqHpqyNlQmsqiminpIYanaqObKkLM1etFVEjU9RUpbKnfslZ1o1USIRTGWpptDTP2etqQjmpEpDRNdCDV3VWzzdBCaVMBp2aohwim4pxNNNWQWKcF76S1oeB9G7gskxiZY1+11PhQQu4Kht2ycYwKzJ0jcIOUkka3o30VS0USStiVlwT/wAtTzVB3seRY+3fmbeaCrBYWOsEFmyxKnnvyFPM40alUyebbjUOe1Z/ivS67aUpJE+hQArhOzjxyM/33Ug25Oz0Uccca0xWxn7TonPIpkCFYtTgSNjB0EggDmflI8POrPiHR0NEFQaWA1RnO+e8Z8zmtV0JvmmtbyCQNm2umxqVh9m+5wTscHrDgHYY8RXOLW6jBUYXOV9CfxFayzlrcX2/SxHBjjHdHmq8YkAKt8y7EHYg+dWvB5nlPaJC/wB/WrviPDVkHWBRqHPYf3ioEGxHd/fdWbtDbbaplzGfwwPwpw4NqRWP72pQc+GC2fdhRIVAKj0z4+9S2uAExn5cn6kkEeRXTVdtgM1bRjuOdGRFBNMpJMQVtLEYIJOrfGRgAnvobdEWkgjubdlkikUbMQkivuHRhnTswI2PdyrXcT4DLd2JETKru4PbzpZY2zoyu4BK+B7xiicL6NyWVnNbMyyBJBNERnIjfGQwPIg9b345Ghf8uGhrV7SlVe7ZfX8ytLU6XB5pccNeM4dCvqNj6HkfalHZ1v0I0EdWpJ5s/aGPDSez91Qv9hocEgjxCFVGPTScUaUn2D00ZYWVOFlWqk4Kn7rMp7hIBg+WpeX0qvazIOCMEUvKUo8l+Y0UjWdCNnV6bamG2ofnMp5SkNlSFlV0bakLar850RZSpFlTlsauBbU8WtZ85mvNKOSzqHJa1pZraq2WDemMWWxbLOyi6uuBamtHQzDXVOXpABadoowjp/V1CnEjBK7oqQI6uuiXAP2m4VSOwvafz8B7n8DVN0rZccbk6LroD0FEhW5uR9muGSM/4mORbyPh3/jreNTFg7nvxgeQPKrW6cKoVeQqq4jCepLcgDn19KQnNyZ18WOONUjJNxVkfQudK7ZPIeP35odrxC6uJjEkD6AcGYghB4tk9wpC4XOM9++e+tdwV8IFG2W1sCDyTBHtnSMetK9Tn8mFpbhpZHwbJrfUjKxzqUqfDcYJrBcZilIAUghScoQPfSe48/Ln61ueHuSgP97VlukliVmzklWGoA8vMfXf3pLoMm+kFjVujOyQPDIoYdhxlWHJx5HvwedQ7i2+0DAZJbT9K0tvOQukgNGTko265HeO9T5gg02W07WpAF0yiQZ7aldONGCB3438sV16XYK00+CFbp2TKSjdsKsfMtgHUSFOwG3PnUC5tNxq2wBsO/wG34VZ3rkEtgZfdhgDfvOBQ+j3D+uulJHYi+0PqPkH139jWM2RY4OT7FxjStmy4bZdWkcePkUZ825n7967ccJRneTB1PGsTbnBVS+NuQPbbf8ASpmgnlj86YjFThh6V5LU3bvkHyYMqANJG42PqK4bhQKndJ7fRK5HedX1/rmstPcHNeuxz1xUvVF6ti6a9BXGKDMFkXHJgefiD4++x9QfGq1JiOYoqyVp7qmLydgpI8ZBGCDjHgaZoqZKA3r93l6VHdcVzMmNwfuM7gtFIJTqRoVlj0SnqtMWiistkBzR7VVXEe9XUg2qquF3o2NmJFEUrmmiGm5r0QqN008LTQaIDWiUcCV6P8PrMR25kx2pGP8AlXsj8/rWAtbZpHVEGWYhVA5kmvZuHWaW8KI3NVA9MDvpfM9qGMEd7IkyEgu2yjf1xWX430kZ+wOQ5AcvpVpxvjHWZUfKOQ8fP0rI8a4isEZPNjsB4t+lKxQ9qormn+03+bGceHgT4V6Lw4Y+gHsNzXinCLxv2rtnJdgCfMnb9K9s4Bb9YCS2By/Wud4mqpMG25Gm4SpC7nY70bifDxKmDsRup8D+lctogoAHdUlGrkY5OLtcke26MZLaMh0uMfh6g0+CLnjl+ta6W2DDBAI8CMigrw5ByVfpXVj4ht7Ud/cE82zMS8NaXZRnxJAwPU1d8M4UsKaV3J3Y/wAR/SrHQfag3cwjQtzPJRhmy2NhhAWPLuB2BpHqOoydS1BbL0Kc9iHxvpHBZLG1w/VrJII1OCRqIJyxAwoABJJwMA1aE58xXk/EOCm5uFmnnVhPFonRFkME6K56sQiVwYWTBOvOFYav3nB03Qq/aC3igkd5xsEcooaOM4Co+l2L6SQA+FBG42GaPm6FRxJwdy7r9Ph+Isp29y16SwZ0nGeY+nL8axfEYkXJZcAcz5eNegccH2ZJ/dw35fnXlPSHjJlcxD5Bz/m/pTnQZLwq+2xcpdgLcZQtpjyfTYfU1LhgB3zVQOEBt4zoPh+6f0obXUsBAkGBnZhup9/1p6M4y2T3IkuxprWzIbLHIxyp08H0qus+Mhsb1Yi6BH5VbXqaIToQa4alTDAyOXI1HcVz82HTvHgqqEhoooKGjLSxQ5htVbcc6s6rrld6JDkwzPMaYWpMaZXpRUcDRUGcY+g5mgIpJwNydgPGt3wDgi2wEkgBm5gHlH/9qxOajuEhjc3SLnonwpbOPrHA/aHG5P8AhKf3B5+J/Su3/FdQOTt95qBc8QLcztVXd32e+knJze50IQUFR27vdzg/0FZLjitI4fmBsB4efvVndTZOB7+flQRHnbx/sffR4wpWxeWV69ii4TYk3EbdwbJ9q9i6LyYT1NeedHuHamzy0gk+5wK3nB5MACuJ4nPVJR9BiK7mzt5tqMs+9YviXSeeGYRRWcs46tZGdTpADMVKjUNJYYBxqGxq1tp7xrnT1ES24bHWNL9qRj5giqRjO2CQe/ypaHhnUzipRjs1fK/fyMPLDhs04kpwNUdrw3iBTEk9tG+vOY4ZHXq8HK9uQdrODq5bcqhdOOk8fDWhlmkuGVtQ6iJYNL6AS8jmQahjUuyuNwPOmo+D9Re9feB86PY1VDuIlZcOFZfBgCNvI1TcY6T2drJFHJJI01w0ZjiUyFj1j6YzjIVFLEjfAOO/FaPqo1U7KATk7AAnxP8AfdTK8Gn/AFpfIz5qIUNog+RFGwHZUDYDAG3ltUgQnwoq3sekEMCM4Gntb+HZz4VwXqlwg1ZIznS2nbxbGM+VFj4LD/3Nv9/My83oUHHzmN179LD6V4xxF/8AeZR4Nj6AV6l094kbfB/jmiQekjjV/pD14zPeap5W8ZX+mo4+6gdJgeNTj6NhGnSkaSzlqeSCMHcHuPI1nrW6qxS5rE8bs2ogrngaE5jJjPluv0/Sq26uZIGAkIweTDOD5HwPlVwbmo16okQqe/l691Gx5JLaW6CKL7kvgvEetVgeXL+tTCm1UXR5NBIrRncUeaV12CNJoiI1GVqgzyaWIrq3Nc2WNp0B0ssNdRJzvTP2mos9xvVxgU4MpSKaVp1PjiLEAbknA9TXelKhaMbNF0S4aFBuH7jiMHx73/Ie9WVxOWPP3p8gCIqA9lABnxwOVVl3djupNtydnQxw0qjlzcdwqFNLgefdQ/2jc+lAdsmtpUYyy7IQokZ3HrTFFdFE1i+gNwO6xdtEDt1TD1dSH/DI9q9M6OSgw7AAhiCRzJ57+xFeMcMk6u/Qn/nY9pTj8Gr1foxJhpU9CPYkH8qDFKHVRfqv3+Q91mNKEa9EaNJDqxpbHiMb+Y3/ABrMXHxbgRpVjtrl2hRpXVkEehU0gl+sYFe0wGwJ8uWdTCp+teFQwzTQ8Tlhilm/abuNE6tGcsnXy3DkBQTjsQjPLtCu0jkNG2v/AI03Rht2gtI0e4eRE6yQyBjG6xkBVCHBZwuSeYbbABMnptxeebjFvw9hbyRGSCQB4Q7x5yZBqckZ0IzZAGzAd2+cHApEvOGiRYhHbQ2xKvcQxlpVczz4QsXz1r74TfRjwrTWnApv9uvfDEkWvUo6m7JCGIRdkmIR6goYbOR2s1ZlJIpX4f8AtvSOZJZpGjgLs0gbq3SKFAdKPHjSFmkwDzxnJzk1VdMekEN6lzNFbIqdbDEkszTSSyFlcgxqW6uDEcJY7HYgHc7bLo70Cnt7y5mPWypciZZFKW8YZZmZipczM67tnsoCcCuWHwX7BSTJTrOsCvcu41adOsrFDD2tO3zH1qFmq+FHDOo4TajGC6GY92OuYyAeyso9q1H7SMkY3H4eNYi/lHCLRBcXnVRaurj6qCSSTUQzY1TPMTgA4yMDAHgKL0WuLbiUP7RE9zKEcxMZpHQsVCkkxRMseCGG2nv5VKMtszXxqvf+Av8APr/8tT/8lePW9zk58d69I+L8ccdzFDFGsaxwF9KKFUGVznZds9jJ9a8lt5tqShj2l8X9Wdacaw4l6ps1NtdVPju6zEN3UqO+peeEPjx2X5vKYbyqY3dMN0az5Az5KNFw+5w+fHY+/I/dWijl5VhOF3f2gU/vbe43H3jHvW0tZMqKzONC0oaZUQukLaWU+Ix+f51Wre1Y9MR9iH/hZfocj8xWQW8qvK1bkxQ1I0IvaDJd71Ti7prXVaWBB3gLRGqfwuYJIGbuz9SMD8aqUepUZzRZnHx7Oy+ueJFvIeHdVVNc0IO2wILDxyPvp0UfeR7UJUh6c1Ww9RTxXcUiaxdi3J0V0Gmaq6rVk0UnGcrKGHPAYHzB/oK9V4MkjyjqWRGdThpEZ1AwGPZV0JO38VeZdIIuyjeBKn35fh99ekfDy4DLaNzxiM+ozGarM9LxT9HQ3m9vBF+lo10fBpSQXupBjmsSRRo2fHUruPZhXkHST4jqJpI7aFJYVdlL3sk1yJSDglUeXQiZBwADkYO3Kver6MgAqurfcZxt4jY57tq8D+F11b2XEJY7qRV+zlt2MqqkatG41DrC556SMYGcD37xxOT0r4WdMor2J0EMcE0IXXHCoEbI2wkQc1GQQVOcbbnNVXxs6ZTWsUMEBZOv6xncMQ4jj0jQpXcZLbkHOFx31jvg25j4wwiy0fVToGHLqlkQo/odKf5hWs+PVujwWs2N0leI47hKmvOPWIfWoV3PPr/hfEOGJb3iSJD+04dWgZtQbSHCTA7PlSTjtA4Oe7P0P0T4ybuyt52GDNErsByDEYYD3zXkvSyH9o6MWEqnPUtCp9VD2zD/ADEfStj8EbkvwqNc/wDClljIPd2y4H+VxUIzL/H6JDLZqdvs5228dUQBPnz+prR/A2IJw3GRk3EudxudiP8ATis78SSLrj1pa/MBEq4AB3kaRmzn+VUNM+B/SuIM9rcaEcsrwlsKS5AjkiBO+vKocE5O/hU7Fcj/AI58HZJo7r/DeLqT/K8etx9VJ/yGvEIzX1N8XxF/si763uQFPHrNS6Mf92B7mvlWsJDrzucYx/p2Jsb1ISWq9XoglobiOY8tE8S0jLUPrq511Z0hnnJiT4II5ggj1G4r0WwkBAYfKwDD0Iz+teW9bXoPRXiSCzV5XVQmqMknG4OVHmdLDag5oOgU8qe5N6UjVaSeQB+jA158j1p+kHTGF43iRZGJUrnTpUE/9Rz58qyRODV44SjHdF4M0baTJitSY1GWSk0tbobeVF3Gamwmq+NqmRPS0zkwiT0NPxQEajLS9mmh2aG7U4igSmrW5QjJXUlqE8lKOWiaLM2TbyLXGy+WR6jcfhVt8M+PBWMB5lusiz3sN2Xf0z9aqIpqJwbo/wBvrCxXD6k0nB2PPPkdqxlxqeNxfy+I3hyR0ShI+g4eIqw7Q2I5jzrwT4s2cMnF1hjQRF+pWSU5PWNMwAkK5xhRtnYkg5PKvV+j9yWto9RLFcoSeZ0nYnz04rzT43cFbXBdIDjSYnYfuMra4ifDJZ9/IeVdiDuKZyGtLoqeIQz8B4jphmZ49EcjbACSFmYEMvIsNL4Ir1D4j8Ae44ZcackqnXrjfeLt7AeIBHvXkPT3pcnEWt2ijdZViMUgIGXdiCETSSWAOvHL5+Ve/wDB7vTaxRTHUywJHJkg6iIwrZ9d60Zdo8m6FXpueA31i2etj1SRJpOSDiZc55faK2Dtg1df+HviatFdQFmDB1nG4wVdFj+oKD6isxxv4f3dvIy2s4aJwVVuteORo/4JUUdvwOMg4zgZwLTolw9eH200obW5UmaRdkUQ6tUaDmdJ1cwCSO7GKhOS86UfDO/l4u15ZzxRBtDLI5OuJhF1TKE0sG2BI5fP4jNY3j/w9nsb+1V5evad+vMyKVKtFKrTO2Sc6QQ+ds5xW74R0ik0NLGdTDUrRFPtBIoz1bDrQM8sb47QOcHNaO3vFnaf9oOlYh1YZxp1B1DMUJUDQezyZsld8YxU7WU7R5h8YOkklwsa6isZckR9x0j5m8cEjbkM+OMeVSR1vviUPtYQNwEfl35KYP3ViJEoOJuUbYV7bEA05TT3jp6RUQ0pNDAtNapGimslUW5Mi6603R3gJvHVQQiLGHbmwDhurJCk/MwQHPLn6VmnSvTPhlwvRbtM3+K4C/8ARHkEj1YsP+2sZZaI2i4LXKmRuL9AtBDxyFlyAdYB0d2ohRkqOZA3wO+srx6QiQBgoKoq9g9lwucOD35GN+/FevTH8z+leMdIroPdTMvIyNj2OPxyfeg4ZynswmSMccriAE1cM1RdVLNMaSnnZqlapUL1Xh6kQyUjIZjwWkLVKQ1XxyVKikpdoqTJNAmFO10NzRIRF5SIEwoIfFSJhURhTSjsDbJkUtbvgFpm2Rj/ADH21H9K89hBJAHf+deiwOVjEK9poEVZNJDaG076iuQO80HOqibxu2aXo1foRIhyMEMAoZic7EgKCe5frVjdW+tShhMiOMESBQjA8wQxz9Vqg6JX8UU5eWRY0aNlLOwVckqQMnbuNaefplw5c/75AccwjiQj2TJpvppfw/gBzKpbGNtrawhSW4gtY0MGcsInOyyGKQpLJoRdJDasE4Ck7jGe8ev2gtjcOAUMcuHV3ZUmXUYlJCRh0fAAbGNRAy2oGiSScMMssplSQyiZWwsEJdJ8BklcaWcAbDIzvk6iM1Fk6fQwAxxSQhScs0sz3Mh8DmQ4HLlgimNXZJv5GErJsMd0s2UQsI5VbbsLLBNFpYMxwrPHKmrvIQjHzYLbnhKfa5Jbr2LyQKQ1ujsirIFfSGkBIJ7h2m2BNUlz8Sbc/NLJJ6I2CfEDAX6VYSdIV/2a98gJVSVVHwpYiTqsEjON6VzTzRpaWraSb9XwFjCHLf3DXeWMkxxwjUQD2WU4XlyO/f8AWnjiJf8A4kSxEc31fNkADOQMYxUDpPxUjhEN0hKTTGP5cHSHyzAZ/lHM0DpfdMOE2Ccy5hMjHLFisLSEknnlgDnPdSmvJJRTezk4/wCqtsPBQlNRXO347FL05QO8bKwOAy7EHwI5e9ZV7SjXAKyJ55B/v1ozJXShj0Qj7wfVw8rNKC7foVD2ldSCrGSOglalC1kUw1HmTFWGM0KaHNSi7IFhZ9bPFHv23VTjmATgkZ8s17Q0oAVUUKiAKqryVQMACvKuj6BbyEnkH/8AScffivRGvNLr5k/d/ZpPqbtIe6ZbNljMdvvzXjHH7PqrmVPByfZu0Pxx7V7NI2V2rzbp7Y6bhH/jTHnlDgn7xVdO6dFZ1e5ktNICpPU0uqp2xZqi5CUeKlSpOXA7Ekh6kxPXaVAZmQUtTWalSosQLIszVGzmlSowIJFIVYMNip1A7bFdwfqK2AmJ4vcA4PX2ySvtjLKFTu23BOfWlSoPUL2H/bL6xCR4XxKPgrauHXlq2SkTyaT6AEbeTJq96wIpUq6Xh/8AMyr3r8UDnwiXbdxwKO+1dpV3lwKPkbqr0TiR09HYh3Hqz7mbUTSpVx/E/t4P8iC4uJfAXTFscG4ePKL7rZz7b/hU/wCIcemxsFHcyf6bdqVKuJH7GH+/L+Y/06/jR+Mfqjz/AImMGM+h+uD+VGkNKlXal/Lx/P6k8S/7c/l9EBdqCTSpUAR7EmKIYrkqUqVbMojIMSIR3Oh+jCtrxuTTLbkf8xlx5FSfypUqR6he0vmdHpe5ZSXJAz/fdWD6U3RluCCMCMBR/wBwDE/ePpSpUHF9oPl4KvqRQmjrlKnYiU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://expresnews.ro/wp-content/uploads/2013/04/szabo_02_3b2a66e8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40768"/>
            <a:ext cx="2952328" cy="264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data:image/jpeg;base64,/9j/4AAQSkZJRgABAQAAAQABAAD/2wCEAAkGBxMSEhQUExQWFhUXGBgYFxgYGBcVFhgXGhQYFxcaFxgYHCggGBolHBUWITEhJSkrLi4uGB8zODMsNygtLiwBCgoKDg0OGhAQGiwkHyQsLCwsLCwsLCwsLCwsLCwsLCwsLCwsLCwsLCwsLCwsLCwsLCwsLCwsNywsLCwsNywsK//AABEIAMoA+QMBIgACEQEDEQH/xAAbAAACAgMBAAAAAAAAAAAAAAAFBgMEAAECB//EAEAQAAEDAgQDBgMGBAQGAwAAAAECAxEAIQQFEjEGQVETImFxgZEyobEUI0JSwdEHFeHwU2JykhYzQ6Ky8TRjwv/EABgBAAMBAQAAAAAAAAAAAAAAAAABAgME/8QAIhEAAgMBAQACAgMBAAAAAAAAAAECESExEgNBIlETYXEy/9oADAMBAAIRAxEAPwB1zUgnaRUTJGiRVhQkGaqtm0CuY6lwgxLKVwTvRnBwERpvSpnK1BQ0naj+SZ1qZhSYULHpRF6OSdG0YYrUYFxeibeNW3qU6QEgVRbxpTKh60sZxmzz2pAIUFJVMRCQJJCvGJtTuhVY2YzPx+Eg7zJgJTElRPrSRneMQ6mVSQoEpiyogXMC4kzQnMM8DiOzCgVKCQq0BKPypPXqfCq6MesrbZYQStMJgifc8ttqTtjVIzDns9JNzdRMAEJgmCZ+dUm1FTupKDoCYWtXdEdT+nWmx7gvGOgrOkE2KSTt6eVVcRwxiEQG2k6t+oEdAbCaYsYGGFb16kFUEESbcpPrJqNvCFBKkq73IbK3tfnTFg+FsYuykpSTfvXgpv6TUWO4YeQUwhRVeSIUOvP2paPAaxm60kahBknpPK4nx6U2ZA+2+NMiT72pRzDJMTGstkBIIiL+dV8gzFTTqVaiCFXE2I5/L60Unoevo9baxacMAAPOi2DzltwbwaSM6xWpI0ESSJ8qzK2FkalGOkc6FNoT+NNWx4dzdsGCaqYvPEpHdE0ILMxzrtWHCwUx61XpkqEURHGlRJNclwqNqlwuXBG5muMUsTAIFTpefR3ASLmajL1pFDn8SsbCZqxgl60zG29Kx0T4l+wME12w5NTNuCNqhKJVKedMRWxGXjUVo+LnVfCF6F9oLcooohGnc1vt5typUOwGtwBk8rnwqDKgEqKgZtTA9gm3EkKG9B0cOrQToVIPI8qTQ1JE7GMSD4mscxITvuaWcdl+JS6ClJgc6zNnHOx7TYp396B4ODT9x0qz9rFATmCvs6NIGogfSt6nOoo9ULzY1PgGarJRXSnbVAty0mrZnRy/h0C5FabSgCUxWi8FJIrjL2xBSan7K+iTEYlARMx8ha5k8rA159xCtxsqQdai5cKAATCrgkg9Jp1x7iEykpCrDs/9Rgb8t6Au4hYbb7yO0lSB+IjcyDMCLCI2mix1gvt5Q2mye842kFw6YEnziYmnv+HOXpWlDpANlEW5qO58YpawiO+728ErEKMXItf6U4cMPJbQhKbCP79aaeikswcy7FRqeSb2qitwnes7WBN/GK1sx8lpb3QH2qviXwLEjym9Ruu2n6k1AVAaCNKZN7XgAmJ9KTY0ivjHb3i9eb8b5eG3A6hMAjvBNr+FegvvLUpVwEza4NvIUscZIPZHmCCP1rO9NKwTcrz5QUBzjTe4J2E/KnbhzOi+mFxIMADn184ry4gJI97+x+dOvBeDU4sKSoDTJAkE2tseVVOKWoUJN4z0FOG0mfapkq086j7ZUCReoyJCirekMixmMCPiNjQZ1KVqlCpq3h8JrbUHO90rMvyJITKTFQ7ZapHSCQnabVBlD5BVbnRXDYUpidqkKUInSBqPhToXpEUmJNVcFipJm17VbxK1FIsB1qBlLYA60MEXXUhYiYNLuLxCm1pbgyTvyijTjgBqPEtBwbX5UMFhF9sgHokVLhsyTpBm5NqGPJ+6Wj8V7c6WsxxXYpZndKhPlzpJuxtKj0UY1POPWq2KLSkGEhQ9IpOezxD7awLGOVU8xzZTOGhtVzueY8aq3wmktLmIxugkC35RQz7c91obhc3EoU4dUG9Nf88w/wCT5VLi0UpJjji8SEJvtVbCvBwQBNdZsAUgHapcAA2kRVfZPEQDDabVnwmfSrY7xJqq+tJkHlRwE7F/iDB7FSiEyD3QTtsTHQUBxeGUQlxLKy0ASDusxPeUkbC39mnTEvykQAQN528o50l50ls9oZKVCfgEBXSfC3zpLpT4UFZiVEEQBMab7Rbfz25U4cHOKXfflvMR+80gNuhQBAMxff3knavQv4ZEguJ3AAMjl/7/AEqmjNSG9xwJEqsBvNKmc8fobOlpMgbqPXwozxLhHXklDKSSd76QPMmk/Ffw/cUn7xatc/C2glAB5TNz40xAscbPOvhSlQ2kyEi1+p602cQ4l77GlUEH4p2jff0NVcq/h0lKw84o2OoNgAAGQRO9vCnZ/BpcZW2sSCD7Ghq+Am108B/mD0zrXBO/jTHkWPU4CytZUlUjvbpVyidqYMBwU2qe/sdomCPM7+NXnuE2WwXNUr8gkfKiTtFRVM8ndBStQO4JHtI/enz+GmZJCuxhI1gqCo70g7E9I28qVs4wqjiXUpBJKpAHiJ/vyohkTD7StbYBjStaheE3BEearxVSdozSdnq2YYhtESYqsnGocB0mhj2A7RzUszbau8NkqtYOrSnoKyts2pIvYcHSqeVABniw4Gz3Ujn1poeShCT3gJFAWcmLiiVkafChgmR4jiBWsJHw9a6RmzSVySSedXsZgmWUEhNwKVhnQBKSgXO9J2UqG37alUHrQt/HtKc0Awqq7mKAbFrxSaXSl0rub0LRP8R04jxDjaUab3BPlV/BZ8gtpCbr2IpeynOQ4T2mw2FS5W0E4kqSO6dh40D6EeJ3SgB4AyN/KlZeXOY1WtFwBT/m2OZKC05AKhVXhdLOHQQlQg010nqPPMtwHfWhUhSTHtVTO2dBABPiK9CzJCO2LrSdU/FHhQfF5MMQS4oaQORt701LbE4fjR58PGt3r1dnJsLhA2SjWpZAmNRk/QUx9lhv8If7RV/yIz/jZ1oGxvWimD4VhbAVJNRZhiBHdO1QWiRKYmoUpQpJ6neuSVKRIrWXsbk70DK+PKWmoSQCevIdfpXnWNJWuVAgE3BsLn6V6Dj2gTGmbm52SIm/oDS1nmHCjqSkDcG4EHxnbYe1K9HVojxOFUUk6EJSO7tHLYQPKinA2JDLq0mIXEdZ6n3+VXeG8UzjMOWFx2ze4TupIEBQ/NaxG9poTmOHOGdChAt1Jgct+d/lRqDGeitYi5Aq+hcjvUl8K5p2ilg72Iv5g/Si+ZYtSUnSCTyA3mrUsM3HS6/mrfahkEaiCo+AFqtJIBEkaSDPtSzgnmMMlfakLedntI8L6QegHPrXm+Y4lxpxX2Z9yFH4Csr3nefrQpA4noOLzBOHxAhWoOq0kD8Jjunwk29qr51mmokAbV5m3m7snWskyN/CNvKnZvEJfQHBvsof5oufXepkmkaQaYnpxCi8tYIEk+ER0NelZEyjsgUq1yBfrzm3nXm2UIPbKSUkiVzbavS+GsQgsJSgQUiADvTl0mPC5hkJQsqcVc7CatuunSojxigud4R6UugAhJuPCosZnn3drWqboqr0BZgh1feWedhUuExCm4Go+9CMcp9QBvc2Arp7L8To1LSQaVDsK5lnCgQCZG3yqsGkEhahbeN6XFocUoWUfejGXlS+5zHKm1QlK/o3muNcWIaQdItNUBi1Np7NaBKuf9869ByzLHfs6gWlDeDAHr5Um5rk7yl6YJULihf2D3hLkWFSgKUvnR3BY9mQDAJ25fOuOHcsKkfeAgjkbUOeypTmK7qVaU8wCRPmLUuux3Soac44bOIQFpAJAsTvQBvI4bJuFdJPlTVlOZqb+7X5CbVZxLaEPNibLn3p1fCbadMEcO4dTbYChc1cxbSX0FAsfCmHGYBMDSKXS4EOFEX3ptVjEpWaw2XBCQCdR8a5+xqqwl8yCdgb1d/mjNFIdsEY3DkmJNQHCL0xFG3WryK4QhU3pUCkVcLKU6a7S5APWrLjVoFVzhyAaYXYIwrKlLUCLXibi/WheeYMABGvSqD8IMG2yibRy5U3YISoAjcioeJ8nbJF4kXEAgx9D5Uqyx+to8nVjlNuNlMJKFBQKTphQtI0xB8ee1HcTnf2od9IC/h5jUZ307HejeU8AJxD3fXCYJISIIAiAPU0J4+yL7G42lJJEhST5fry9aurRF02WOCkFOKiLFBueRtt86dc1eDTalnlt51SSpLLgXpGhQF4uLbg+tR8XsuOYchoa7ggDmPCpvBvogZhi3cQ52aDBJiesnnHnRxj+GrukKU82SfP++tScH8PP/aAp1GlIBNyLq5Dyp0zXhZLwntXG/BCiB7bVS/oTavTzbPOCWmEE9vqcOyQIT71R4YxJS52Z2VbwJG30NP44OZRcuLXf8RFC8t4Za+160SUglUE2HlSbvGNKtR1kvDSvvFnZaiQL7Tb60yZDw7pSozCqYsMwNI0iwoXmeN0zpOkjen5S1i9N4iLN2HEMqgajG1LeL4acLKVqIAFyKccrxPbNgn1qtnDxs2ASFGD0pNJ6EZNYJGYuBGgog6YqfFYhzEaEiBqgfvTQvLGi4gaBYdKsN5cA8k6QAKlQZftEaciaYYuB4nxNCMLkiEOdsnf5VB/ELMFrcS02TpSmVR1Jt9PnUnCDiuxKV6iZO4O3rVOrolXVsdMvfLiIiOVBQyE4paVRCUa1K8CYA+RqtjMa8EaWB3qE4rGOJhJOt91QBI6zFvBMmPHUekNyFGAedzAKV2bSAVXMQCqBzM2T6zVxjBvkH7zSQYifCeQj5VNw9lKWETutQlSiLnu8j0rjPVOJ7zZG9/Yf1p1lsi9pA85nCy08AsjewmPA7HfwqvmGUail9hRVp/AfDcCfhV4GguIwrinDKu8rXeb30AW35UTyx53DqhRKhYAnmIHdUfOYVy8qi76a1XA7g83QpuSoAjcGxBFiD0qo442+NbZEjnSv/EHI+1QcVh5CwJWkW7RAEGR/iJj1AjkKA5dnpbaSEnff2qpNkRSsa8XigkETfahnao6n5UOTmCFHe/Ou+3HhWLN1Q2uO6FATINWTiTNLzWHceWhKLmfaOdMOLyh1lGokKgXF60TZDpYdJxF625iAQb3oW07qSSbVpnIHn0laFaU/hBnvf0otvgvKXSVzH6LmpmsUcRYAqPgJ+lWMi4VWtOrEyByT+IjxPIfOm/CYRDSdKEhI6AR79aqMG+kTnFcB2Q4BbclYiQABMnqZj0rOI+HmcYlCXRJQrUk/UHqCKL1utqVUYW7sTswyrU32cd5MAelLPbvYY6TdPQ3A/avT8Rhwq/P+96AZrgULspIn51lKH6NofJ9MAYXP0xsR4i4/etYriOLaxPko+8Cl/N8KrDORuhXwn9D4iuTiNSIrK2beUy9jM3Wv/qJM/lCpHvFc8FvlT7w5JIA8REz5zQYq03NFuEgWW3XynUXHAEjYxYA7bG5pr9g/wBI9FYxGm8T1pd4oy1b6tTaRHOFQqfI71ZwGbkyFp09Iv7zVzXNxWmSRlTiytlTAYw+kyCB+KxoazxM2CQ4IjY9aOJdIoZnWQNYhMphDnIj4T4KH6ik0/oE19kozVBaLwICBN9rTVRviPU4gMw4CYMHbxpcaylaAphwmFHblenvI+F2mG0BCQCLz40o3LBySiaLCErC1pEqImmTQmLAUg8RsOl8NhRMxpAtA6mm5l1TbQ1XgfQVcXrImsRWzOGm1LAAOyfM8/Tf0pQ4RZD2KceUJS3CG5POYPqAPnRji3NkrZTp5ayfMAAf+Z9qD8O4JYw4AIQVHXfZQJgHy7tTJ6VFfiNjmbBBg8h/+J+lVMXnG8ju9fQUtPhaE98XjdJgf8rptXDrx0akqO/SP+kOYpe2UvjRxmObNrXKFNkp7QQoEGU6Qe9FoJ60aYHaNnrB+Egj4R59a84dzRespUASQR320mQYnvRN+fWKOcLZ4Q4pCkpgmZBI30jYzFvpSGNOVYwhSm5kgxcQNQEp9xY+IHWvOeKcvGFxUJENOHWgflk95HoflFNyswSXintCN1QRIE9mEwoTYKvy+Vc8bYYP4ZKwnvtkL9J0OCfD9KaYmhdZwqQQeZoj2YqniHAns/Sr+of3/wC6yZqqLvDWYFvEJP5re9OfEeOhkkqjoKB5HgGwArdW9GlYZOJWlCh3Rc+Q/etY3VGU69WCuGcvW+dRTDc3J/FfYDnT202EgACANq0y0EJCUgAAQALACpK2hHyjCc/TMrKytVRBlcPOaUk13XDqNSSOooAHfzTy8uY8/wB64eeS6NoPIi4oZiMMs7AzyIBkVrA4V3WBCkq/MBA8yDY1lb4a+V0g4kyUqaMwQL928Rzrzl9BSSOlewLwLyZKXNR8RE+lLudcMpxAJSkNveFkLPRQ5eY+dTKH6LjP9nnmGYViHUMp/F8R6JF1GvR28GlIQgDup/QQKFcL5EtjW46nStdgDulAP6n6Cjs0kimzfZDpUyBao0m1dg1RLOSa0lyu1VCvegAfxG3KA4LFBF/CbfP6015Njw60lQ6Uu4poONqQrZQKT5EUayNCGmm208gBRHpM/wDmi+MGnXri8b13iWwpJT1reJxIQmaXcw4nS0NSkkDrVtpEJNgfjVgNo0J2CEn1UtQJP+0U05dhwMOym1mm7Ef5TsfOkriHMximu1RsQkC/Ra96ecA+C213o7jfK3w9aiNWzSd+UJOeYQoKguEzEKEkQUgcvMVTyNsrZI1oWe9sf8ykbGD+HpvNHeJ8SkkJ1JG1wJGydx/7rMnyVKWNcJKjqPdSEAgrUsCEgDdW9RWs09UlZ5/jsvLbpntETr3EoIGmT8+ld4CEvgnTAIMjf8J8KatTOHUpT5cbB1mCT2ZHdJsIHy6129jMI0ntkoBFlSEgyNRNp8AKVDKWOQ32h0AhWlQJKCpKoCFeM79PpV5TgKVoXYEnr+OR/wCWr3rl3jJlJIKFJKdXxJISdCUqJtJiFC8VC7mQeUpVgLpOlQVOnSQbbWWbGm1Qk7BOHytTq9IF0C9Xf5SrofaqeLzleHd1Af8AMgCxg8uW5q79vxH5Vf7TUUaW7wMZSwoJudrU4ZJhtKNR3Vf05fvVbB5ShQKjNzyMUaAiuiEaOWc7N1lZWVoZGlVlZXCTYedAHdZWVugDVZWVlAGGoVSTsKmrAKAB+Jy4LUSTytQTGYZTZg7cjyNNBqJ9oLEKEiolEuMmhZQa6mpsXl6kGd09f3qspwDcj3rPhrdnc1w6mxreqtg0AQzY+lYzmCEOgOK0gC023FcuWkeH6/1FK/FmHcW42EfiAHsoj9qV0UlY4v8AGGE16Cv1g6fegPE2dNOMrbZ76lSJ5D1rHuH2mme8AVRvfeKX8Dkz2lSgO6bjrFKUmEYxJ+H8Mfsakm5Su/8Au1e3eo2MQUsHSv7wC2mxhMgQLdRapOEMAl1l1M6SFQbbykX38KILZOGOsBKgBedKTI8QkCIA3oSfQtcFTK2XLLcD02vcg8+dOuFzj7oJ0GYiCIG0c7UFzTiJxcJbZJv8Q0rA09zcH1rMEvEGCspjwSZmOvlRzgPVpXzjJXXZKFuNKKViUqlHeAjUmROx5nnUS+HVKwvZOKTq0pSVBJA/LMDar+KYdJkPlFuUR53H61WsgQvEFRtfujn0Hv60DSIEcKCFA4hWlWolKtK0d5CE/CoRHdJiPxGt4jLGmR92QdRlcbSGtItJAskWFTNsMpSCp1cHUTqUopNgDY2iAPc1XxiGAklkJ/zEc4aOmRysR70PQS0mw2NwYaaQ+pGtuSAdx3jpPtV3/inB/nT7UtZdmmFbCULb1O9dI2nuifAUX/mDP+APZNK6Bqz0tpASIFSVBhVEiSanrpRysysrVZTEZXAH1/Su65TtQB2K1WA1k0AZWVlZQBlZWVlAHDk8q5VXajWlCkM4pQz/AIbLv2jQB96EKSZjQ4gQDfYWBBHjTgRURFS1ZSdC0WVIACt4ueRMXitijWISCLiaD4tASbbVDVGidg1xy8eMekmrWGZSSFEXExQ/Dr1KJ8aMZcOVStLeIzHNJcTChM1C2gJToT0rtZCSUqN+VQlKgorB8IpsSBnB2KLeNeaOziZH+pB/ZSvamHibDKLDxRpBCCRKdQJAJOoAEkR0FLma4EMOIxKFd9Kgojr1HqJFNzmOS42ktwqdKhabWJFtzFqI8oU+2jyy5WVJbQogqEtO6V//ACh+Ek8rnu8iOdGcrecIWkawuCYcT/8AYtO4vsOm0USeydlIU4Qk6iopCkpQQC5rju6ZE8ze1BMLjXmSoJQ6mxI1DtEXfULbHYzzsR0pMpEK+H8SvUTOold0OKFiqxAJsYHzoe7wpiVGFGRtKgCq4CQSRKt0k70yIx+KJIKUES5BQSlUAjTZfOJmxqfE4Z7TPameQUBY6RFx4gn1pcH/AKDcs4bVoA7ZSLK1AKlJKgkAlKgNtOxnc13j8GlltQlJsCSAE/gDdwLbAVLiMncVOlxxJKSkFCyQNoMG+5POiPEWBbRhkIUZWAlJVYatIGokeJHKj6DjFXCZAhwIWlf3hG3QCwt5UR/4bxX+IPnRXIOC9DgxAWRrAOkbCwimb7KrqapQbJc0i/w87rZSrqP0onVLK8F2KNAMgGxNXa2XDnk9w1WVlcuLgE9KYjZqNpW4/u9AcJnva4kNp2GrUepCbAev0ozhnBqV1hJ9L/1qVJPhTi10siwrQUDtehmaY/QNwKp8JYhToddV8KlaUeSdz7n5UetoPOWMNZXAM13FUSZWVlaNAGjWq3WqANGozUhqImkNFV470vZu8UpUeYFvW360wvGxpZzo90+JH7/pWc+Gvx9KeXtwkDnzothUyCJ9eh5ULw3sK1mmcJZTCbuEWH5fE1msNZKwjmWZtIZ1rgrEi3M7W9aF5dgcQ8Q4s6U7hHh40q5HlK3sUoEns0K1XJgk94fWvQ04wJIbkT0p96LnADxRiSlIRpkkx4Uf4TAaQEHc7T7lI8Jkx51BjAFDvJkjalvibGOJSC3IUCIjcHlS47CvSo9DzPApdTe9xFtj+xtS+40lBOyTz5c6ucO56t1pCXUhL9gpPI9VDw8OVccTcLDFJ7rhQ5CUhQFtKVBcKE3+GJ3vWjV6jNNxxlzAZWFJBV3piLAbk9N6pvMlLqUQdMjy32+tGMoSUNJSrcAD/uMfKp3nQL/3uaflUL07KuJZQmIF/IW3/ekjPHBiMQGwRpR8U8oufWiXEOZLZJ7Ma1OTCQdj18BQ7CcNOKaJUqHFmVRsPDx86zk7xGkFWsauH81Q4nSD8No8rUbkUl8PZAtlYUVbfOm7VWkLrTOaV4d4rHaFaQhSjE2iPUmoU5kvmwseUKqpkurRqUSVKMmfaiqTVW2S0lhy1mCFWnSeigUn570KzjPA3IFzsB+pou4RF9qWc5wjKW1KUZcOxJ29OlTJuhwSsWWcapLxciCFahyn+lPmW4kLOpPwlIPrJgek0kYvGFaUhQEIEC1yPGp8qzktEbQYnynlWUZJM3nC0WOJmy4+2yFQFKE+qhTqw020lKEwAkQB/Sk93DtvYltwLkqWkRMQBf8ASnRhhCfhA89z71pDrZl8nEiQKmtitzWTWpiZXJNaWa5oGdGtxXNd0AcKqBw1MuqjhqWNEL5tShxTiuzSgxMqj/tNNr21JXGaCW0HkFn5i30rOfDX4+gZzOHCIBCR4b+5qjPvz/rUGquFvVibjlwO9rUpuQFESmeYHLzFGxw1odLpuT6x5V5vlOYqQ8hxFiggzy8R7GPWvT2eKgpJKmymRbxtWkaqmZy9Xhi24+LaguNShZkEAJvNIubcSYpxa0qKkST3QIgefOrHDeWYh9wBZWGt1Ek3HT1oehHB9wBQQHEhRMQlQG3kaKIzSCNWoGAJAkeqf1FLXEOffZkiAmBAgEW9OVU8Nx2wpHcQVOdCP1PKhOhNX0dW85bUDLiD5G8eI5c6XcTxSkOHDoMrSYUtRhITyJ8fCh+UZo0ptTjgSlSlGRtMRFv750BzTNGHFQ02kLJ3SADPmN6HJsagi+eIm0O/ec51LVc77A8h5VJj+OCkhOHAX6/tSHntwCd7U4fwywCNClKjUT7CissG9o9AyTMCthCnLKIBI8aJ/aUUKxQCQI2qr29V6ojzYebeHKrTblCsOasqXVJktHGdYpYaWWxKgCQOtIKscpQJXed5/SndbsmBvSvn+TBr7wKsTdJ8TyPMVn8m6a/HSwHvOmB5UMU5NXnFiKGKZOoedZI2G7g1vW+idhJ9hA+teiG2wpc4SybsmtTie8sCx3SP3o7p/KojwNx866fjVI5PkdyNlZrtutIKuYrjFPhIq7MzlxyTFToFVsIjnVpZoA1NdVwBXdMCJw1TUb1aeNUAqpY0axG1Asfhe1acRzKSR/qFx8xR1wWobhT3qhmkTydxVD3niVaR6+Aorn6dDzqANlqA95HyqjhcNHnWZr0YODsvDjlxIQJjlJNp686bMaxah3ArPcePOUj2BP60cdavRWCvQK3g0i5SCfG9FV4hLYSLARblXKm6q4hAcGg+/T1pcK6Bc+zVu4VPoY+lU8lylCMOsv4dxKlL1JWJ1aCkaY5kb2jnVvGcHuuGzyAPGZ9tqY8QrEhsQpClJFwDpMgRInf5U1wTas84xLeEQSHCtZ3glSY9KhwrSVKlhBA8ed+RO9NuZu4opBVhws+JbJHzqpkSXXX0B0aIJIBjYCZ6UhilnOHXqKTYi5FVcqxOKCwlkkKNq9WxuQ4d1epa7+BFbwvDOHbWFpnUNr1aeUQ0rso4XGYooShbckWKp3ty9abv5R/loU4+2lxKCuFKNh1pk7U9aIpfYSf6AOIdX+FRT5R+tQdo9/iT6CpVGolbVJRcynCKcUoazqCSdR5cgI6Up8aZhiG19i9HIgidJHgTzpx4dUe1P+k/pVb+IyAcCskAkFBB5g6oseVV5wj1U6EFrGWvR/hfCF51EC0zJ5Rv8qT8IZivSuCRC0f6T9DWaWmsn+LHmYrNQrR2quveuo4zt7EEbJJqszhypWpd+g5CrTdSUhmJrlZro1EqmxHYNdTUQqTlQBVxa4FUMMuZqXM9qgyv4ahvS1wtYmyT5UFwi+9RnMfgNAsF8VKXSo8ELi5qMW6Y3IPukULS5HKnLjBAuYEzvF9hSiUiayZshx4GxA0OjnqSfcH9qMv4mKWeEx3l/wCkfWieZbGndIVWzp/HpG5FCcdmswEb+FDcQJo9w4ymSdI26Cpuy6oFYjiBbQGsKPkk/Wi+TYj7QhxawUpAGkq7ouY3/veructJKBIBvzAPOtZ2kDCWAHeRtbnTQrFXNsLiQ/2cnvRouINTs8K4oAwoBR3VJJ8h0o9jROIwvkj6imlFOMbJlKjzJjgTEBWovHeeZ/WjScoxCd3duQFOZqJ0VTiQpiS7w65rS8twlSDI2oj/ADpX5qO44fdmkeKzlhpHen//2Q=="/>
          <p:cNvSpPr>
            <a:spLocks noChangeAspect="1" noChangeArrowheads="1"/>
          </p:cNvSpPr>
          <p:nvPr/>
        </p:nvSpPr>
        <p:spPr bwMode="auto">
          <a:xfrm>
            <a:off x="155575" y="-1728788"/>
            <a:ext cx="443865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MSEhQUExQWFhUXGBgYFxgYGBcVFhgXGhQYFxcaFxgYHCggGBolHBUWITEhJSkrLi4uGB8zODMsNygtLiwBCgoKDg0OGhAQGiwkHyQsLCwsLCwsLCwsLCwsLCwsLCwsLCwsLCwsLCwsLCwsLCwsLCwsLCwsNywsLCwsNywsK//AABEIAMoA+QMBIgACEQEDEQH/xAAbAAACAgMBAAAAAAAAAAAAAAAFBgMEAAECB//EAEAQAAEDAgQDBgMGBAQGAwAAAAECAxEAIQQFEjEGQVETImFxgZEyobEUI0JSwdEHFeHwU2JykhYzQ6Ky8TRjwv/EABgBAAMBAQAAAAAAAAAAAAAAAAABAgME/8QAIhEAAgMBAQACAgMBAAAAAAAAAAECESExEgNBIlETYXEy/9oADAMBAAIRAxEAPwB1zUgnaRUTJGiRVhQkGaqtm0CuY6lwgxLKVwTvRnBwERpvSpnK1BQ0naj+SZ1qZhSYULHpRF6OSdG0YYrUYFxeibeNW3qU6QEgVRbxpTKh60sZxmzz2pAIUFJVMRCQJJCvGJtTuhVY2YzPx+Eg7zJgJTElRPrSRneMQ6mVSQoEpiyogXMC4kzQnMM8DiOzCgVKCQq0BKPypPXqfCq6MesrbZYQStMJgifc8ttqTtjVIzDns9JNzdRMAEJgmCZ+dUm1FTupKDoCYWtXdEdT+nWmx7gvGOgrOkE2KSTt6eVVcRwxiEQG2k6t+oEdAbCaYsYGGFb16kFUEESbcpPrJqNvCFBKkq73IbK3tfnTFg+FsYuykpSTfvXgpv6TUWO4YeQUwhRVeSIUOvP2paPAaxm60kahBknpPK4nx6U2ZA+2+NMiT72pRzDJMTGstkBIIiL+dV8gzFTTqVaiCFXE2I5/L60Unoevo9baxacMAAPOi2DzltwbwaSM6xWpI0ESSJ8qzK2FkalGOkc6FNoT+NNWx4dzdsGCaqYvPEpHdE0ILMxzrtWHCwUx61XpkqEURHGlRJNclwqNqlwuXBG5muMUsTAIFTpefR3ASLmajL1pFDn8SsbCZqxgl60zG29Kx0T4l+wME12w5NTNuCNqhKJVKedMRWxGXjUVo+LnVfCF6F9oLcooohGnc1vt5typUOwGtwBk8rnwqDKgEqKgZtTA9gm3EkKG9B0cOrQToVIPI8qTQ1JE7GMSD4mscxITvuaWcdl+JS6ClJgc6zNnHOx7TYp396B4ODT9x0qz9rFATmCvs6NIGogfSt6nOoo9ULzY1PgGarJRXSnbVAty0mrZnRy/h0C5FabSgCUxWi8FJIrjL2xBSan7K+iTEYlARMx8ha5k8rA159xCtxsqQdai5cKAATCrgkg9Jp1x7iEykpCrDs/9Rgb8t6Au4hYbb7yO0lSB+IjcyDMCLCI2mix1gvt5Q2mye842kFw6YEnziYmnv+HOXpWlDpANlEW5qO58YpawiO+728ErEKMXItf6U4cMPJbQhKbCP79aaeikswcy7FRqeSb2qitwnes7WBN/GK1sx8lpb3QH2qviXwLEjym9Ruu2n6k1AVAaCNKZN7XgAmJ9KTY0ivjHb3i9eb8b5eG3A6hMAjvBNr+FegvvLUpVwEza4NvIUscZIPZHmCCP1rO9NKwTcrz5QUBzjTe4J2E/KnbhzOi+mFxIMADn184ry4gJI97+x+dOvBeDU4sKSoDTJAkE2tseVVOKWoUJN4z0FOG0mfapkq086j7ZUCReoyJCirekMixmMCPiNjQZ1KVqlCpq3h8JrbUHO90rMvyJITKTFQ7ZapHSCQnabVBlD5BVbnRXDYUpidqkKUInSBqPhToXpEUmJNVcFipJm17VbxK1FIsB1qBlLYA60MEXXUhYiYNLuLxCm1pbgyTvyijTjgBqPEtBwbX5UMFhF9sgHokVLhsyTpBm5NqGPJ+6Wj8V7c6WsxxXYpZndKhPlzpJuxtKj0UY1POPWq2KLSkGEhQ9IpOezxD7awLGOVU8xzZTOGhtVzueY8aq3wmktLmIxugkC35RQz7c91obhc3EoU4dUG9Nf88w/wCT5VLi0UpJjji8SEJvtVbCvBwQBNdZsAUgHapcAA2kRVfZPEQDDabVnwmfSrY7xJqq+tJkHlRwE7F/iDB7FSiEyD3QTtsTHQUBxeGUQlxLKy0ASDusxPeUkbC39mnTEvykQAQN528o50l50ls9oZKVCfgEBXSfC3zpLpT4UFZiVEEQBMab7Rbfz25U4cHOKXfflvMR+80gNuhQBAMxff3knavQv4ZEguJ3AAMjl/7/AEqmjNSG9xwJEqsBvNKmc8fobOlpMgbqPXwozxLhHXklDKSSd76QPMmk/Ffw/cUn7xatc/C2glAB5TNz40xAscbPOvhSlQ2kyEi1+p602cQ4l77GlUEH4p2jff0NVcq/h0lKw84o2OoNgAAGQRO9vCnZ/BpcZW2sSCD7Ghq+Am108B/mD0zrXBO/jTHkWPU4CytZUlUjvbpVyidqYMBwU2qe/sdomCPM7+NXnuE2WwXNUr8gkfKiTtFRVM8ndBStQO4JHtI/enz+GmZJCuxhI1gqCo70g7E9I28qVs4wqjiXUpBJKpAHiJ/vyohkTD7StbYBjStaheE3BEearxVSdozSdnq2YYhtESYqsnGocB0mhj2A7RzUszbau8NkqtYOrSnoKyts2pIvYcHSqeVABniw4Gz3Ujn1poeShCT3gJFAWcmLiiVkafChgmR4jiBWsJHw9a6RmzSVySSedXsZgmWUEhNwKVhnQBKSgXO9J2UqG37alUHrQt/HtKc0Awqq7mKAbFrxSaXSl0rub0LRP8R04jxDjaUab3BPlV/BZ8gtpCbr2IpeynOQ4T2mw2FS5W0E4kqSO6dh40D6EeJ3SgB4AyN/KlZeXOY1WtFwBT/m2OZKC05AKhVXhdLOHQQlQg010nqPPMtwHfWhUhSTHtVTO2dBABPiK9CzJCO2LrSdU/FHhQfF5MMQS4oaQORt701LbE4fjR58PGt3r1dnJsLhA2SjWpZAmNRk/QUx9lhv8If7RV/yIz/jZ1oGxvWimD4VhbAVJNRZhiBHdO1QWiRKYmoUpQpJ6neuSVKRIrWXsbk70DK+PKWmoSQCevIdfpXnWNJWuVAgE3BsLn6V6Dj2gTGmbm52SIm/oDS1nmHCjqSkDcG4EHxnbYe1K9HVojxOFUUk6EJSO7tHLYQPKinA2JDLq0mIXEdZ6n3+VXeG8UzjMOWFx2ze4TupIEBQ/NaxG9poTmOHOGdChAt1Jgct+d/lRqDGeitYi5Aq+hcjvUl8K5p2ilg72Iv5g/Si+ZYtSUnSCTyA3mrUsM3HS6/mrfahkEaiCo+AFqtJIBEkaSDPtSzgnmMMlfakLedntI8L6QegHPrXm+Y4lxpxX2Z9yFH4Csr3nefrQpA4noOLzBOHxAhWoOq0kD8Jjunwk29qr51mmokAbV5m3m7snWskyN/CNvKnZvEJfQHBvsof5oufXepkmkaQaYnpxCi8tYIEk+ER0NelZEyjsgUq1yBfrzm3nXm2UIPbKSUkiVzbavS+GsQgsJSgQUiADvTl0mPC5hkJQsqcVc7CatuunSojxigud4R6UugAhJuPCosZnn3drWqboqr0BZgh1feWedhUuExCm4Go+9CMcp9QBvc2Arp7L8To1LSQaVDsK5lnCgQCZG3yqsGkEhahbeN6XFocUoWUfejGXlS+5zHKm1QlK/o3muNcWIaQdItNUBi1Np7NaBKuf9869ByzLHfs6gWlDeDAHr5Um5rk7yl6YJULihf2D3hLkWFSgKUvnR3BY9mQDAJ25fOuOHcsKkfeAgjkbUOeypTmK7qVaU8wCRPmLUuux3Soac44bOIQFpAJAsTvQBvI4bJuFdJPlTVlOZqb+7X5CbVZxLaEPNibLn3p1fCbadMEcO4dTbYChc1cxbSX0FAsfCmHGYBMDSKXS4EOFEX3ptVjEpWaw2XBCQCdR8a5+xqqwl8yCdgb1d/mjNFIdsEY3DkmJNQHCL0xFG3WryK4QhU3pUCkVcLKU6a7S5APWrLjVoFVzhyAaYXYIwrKlLUCLXibi/WheeYMABGvSqD8IMG2yibRy5U3YISoAjcioeJ8nbJF4kXEAgx9D5Uqyx+to8nVjlNuNlMJKFBQKTphQtI0xB8ee1HcTnf2od9IC/h5jUZ307HejeU8AJxD3fXCYJISIIAiAPU0J4+yL7G42lJJEhST5fry9aurRF02WOCkFOKiLFBueRtt86dc1eDTalnlt51SSpLLgXpGhQF4uLbg+tR8XsuOYchoa7ggDmPCpvBvogZhi3cQ52aDBJiesnnHnRxj+GrukKU82SfP++tScH8PP/aAp1GlIBNyLq5Dyp0zXhZLwntXG/BCiB7bVS/oTavTzbPOCWmEE9vqcOyQIT71R4YxJS52Z2VbwJG30NP44OZRcuLXf8RFC8t4Za+160SUglUE2HlSbvGNKtR1kvDSvvFnZaiQL7Tb60yZDw7pSozCqYsMwNI0iwoXmeN0zpOkjen5S1i9N4iLN2HEMqgajG1LeL4acLKVqIAFyKccrxPbNgn1qtnDxs2ASFGD0pNJ6EZNYJGYuBGgog6YqfFYhzEaEiBqgfvTQvLGi4gaBYdKsN5cA8k6QAKlQZftEaciaYYuB4nxNCMLkiEOdsnf5VB/ELMFrcS02TpSmVR1Jt9PnUnCDiuxKV6iZO4O3rVOrolXVsdMvfLiIiOVBQyE4paVRCUa1K8CYA+RqtjMa8EaWB3qE4rGOJhJOt91QBI6zFvBMmPHUekNyFGAedzAKV2bSAVXMQCqBzM2T6zVxjBvkH7zSQYifCeQj5VNw9lKWETutQlSiLnu8j0rjPVOJ7zZG9/Yf1p1lsi9pA85nCy08AsjewmPA7HfwqvmGUail9hRVp/AfDcCfhV4GguIwrinDKu8rXeb30AW35UTyx53DqhRKhYAnmIHdUfOYVy8qi76a1XA7g83QpuSoAjcGxBFiD0qo442+NbZEjnSv/EHI+1QcVh5CwJWkW7RAEGR/iJj1AjkKA5dnpbaSEnff2qpNkRSsa8XigkETfahnao6n5UOTmCFHe/Ou+3HhWLN1Q2uO6FATINWTiTNLzWHceWhKLmfaOdMOLyh1lGokKgXF60TZDpYdJxF625iAQb3oW07qSSbVpnIHn0laFaU/hBnvf0otvgvKXSVzH6LmpmsUcRYAqPgJ+lWMi4VWtOrEyByT+IjxPIfOm/CYRDSdKEhI6AR79aqMG+kTnFcB2Q4BbclYiQABMnqZj0rOI+HmcYlCXRJQrUk/UHqCKL1utqVUYW7sTswyrU32cd5MAelLPbvYY6TdPQ3A/avT8Rhwq/P+96AZrgULspIn51lKH6NofJ9MAYXP0xsR4i4/etYriOLaxPko+8Cl/N8KrDORuhXwn9D4iuTiNSIrK2beUy9jM3Wv/qJM/lCpHvFc8FvlT7w5JIA8REz5zQYq03NFuEgWW3XynUXHAEjYxYA7bG5pr9g/wBI9FYxGm8T1pd4oy1b6tTaRHOFQqfI71ZwGbkyFp09Iv7zVzXNxWmSRlTiytlTAYw+kyCB+KxoazxM2CQ4IjY9aOJdIoZnWQNYhMphDnIj4T4KH6ik0/oE19kozVBaLwICBN9rTVRviPU4gMw4CYMHbxpcaylaAphwmFHblenvI+F2mG0BCQCLz40o3LBySiaLCErC1pEqImmTQmLAUg8RsOl8NhRMxpAtA6mm5l1TbQ1XgfQVcXrImsRWzOGm1LAAOyfM8/Tf0pQ4RZD2KceUJS3CG5POYPqAPnRji3NkrZTp5ayfMAAf+Z9qD8O4JYw4AIQVHXfZQJgHy7tTJ6VFfiNjmbBBg8h/+J+lVMXnG8ju9fQUtPhaE98XjdJgf8rptXDrx0akqO/SP+kOYpe2UvjRxmObNrXKFNkp7QQoEGU6Qe9FoJ60aYHaNnrB+Egj4R59a84dzRespUASQR320mQYnvRN+fWKOcLZ4Q4pCkpgmZBI30jYzFvpSGNOVYwhSm5kgxcQNQEp9xY+IHWvOeKcvGFxUJENOHWgflk95HoflFNyswSXintCN1QRIE9mEwoTYKvy+Vc8bYYP4ZKwnvtkL9J0OCfD9KaYmhdZwqQQeZoj2YqniHAns/Sr+of3/wC6yZqqLvDWYFvEJP5re9OfEeOhkkqjoKB5HgGwArdW9GlYZOJWlCh3Rc+Q/etY3VGU69WCuGcvW+dRTDc3J/FfYDnT202EgACANq0y0EJCUgAAQALACpK2hHyjCc/TMrKytVRBlcPOaUk13XDqNSSOooAHfzTy8uY8/wB64eeS6NoPIi4oZiMMs7AzyIBkVrA4V3WBCkq/MBA8yDY1lb4a+V0g4kyUqaMwQL928Rzrzl9BSSOlewLwLyZKXNR8RE+lLudcMpxAJSkNveFkLPRQ5eY+dTKH6LjP9nnmGYViHUMp/F8R6JF1GvR28GlIQgDup/QQKFcL5EtjW46nStdgDulAP6n6Cjs0kimzfZDpUyBao0m1dg1RLOSa0lyu1VCvegAfxG3KA4LFBF/CbfP6015Njw60lQ6Uu4poONqQrZQKT5EUayNCGmm208gBRHpM/wDmi+MGnXri8b13iWwpJT1reJxIQmaXcw4nS0NSkkDrVtpEJNgfjVgNo0J2CEn1UtQJP+0U05dhwMOym1mm7Ef5TsfOkriHMximu1RsQkC/Ra96ecA+C213o7jfK3w9aiNWzSd+UJOeYQoKguEzEKEkQUgcvMVTyNsrZI1oWe9sf8ykbGD+HpvNHeJ8SkkJ1JG1wJGydx/7rMnyVKWNcJKjqPdSEAgrUsCEgDdW9RWs09UlZ5/jsvLbpntETr3EoIGmT8+ld4CEvgnTAIMjf8J8KatTOHUpT5cbB1mCT2ZHdJsIHy6129jMI0ntkoBFlSEgyNRNp8AKVDKWOQ32h0AhWlQJKCpKoCFeM79PpV5TgKVoXYEnr+OR/wCWr3rl3jJlJIKFJKdXxJISdCUqJtJiFC8VC7mQeUpVgLpOlQVOnSQbbWWbGm1Qk7BOHytTq9IF0C9Xf5SrofaqeLzleHd1Af8AMgCxg8uW5q79vxH5Vf7TUUaW7wMZSwoJudrU4ZJhtKNR3Vf05fvVbB5ShQKjNzyMUaAiuiEaOWc7N1lZWVoZGlVlZXCTYedAHdZWVugDVZWVlAGGoVSTsKmrAKAB+Jy4LUSTytQTGYZTZg7cjyNNBqJ9oLEKEiolEuMmhZQa6mpsXl6kGd09f3qspwDcj3rPhrdnc1w6mxreqtg0AQzY+lYzmCEOgOK0gC023FcuWkeH6/1FK/FmHcW42EfiAHsoj9qV0UlY4v8AGGE16Cv1g6fegPE2dNOMrbZ76lSJ5D1rHuH2mme8AVRvfeKX8Dkz2lSgO6bjrFKUmEYxJ+H8Mfsakm5Su/8Au1e3eo2MQUsHSv7wC2mxhMgQLdRapOEMAl1l1M6SFQbbykX38KILZOGOsBKgBedKTI8QkCIA3oSfQtcFTK2XLLcD02vcg8+dOuFzj7oJ0GYiCIG0c7UFzTiJxcJbZJv8Q0rA09zcH1rMEvEGCspjwSZmOvlRzgPVpXzjJXXZKFuNKKViUqlHeAjUmROx5nnUS+HVKwvZOKTq0pSVBJA/LMDar+KYdJkPlFuUR53H61WsgQvEFRtfujn0Hv60DSIEcKCFA4hWlWolKtK0d5CE/CoRHdJiPxGt4jLGmR92QdRlcbSGtItJAskWFTNsMpSCp1cHUTqUopNgDY2iAPc1XxiGAklkJ/zEc4aOmRysR70PQS0mw2NwYaaQ+pGtuSAdx3jpPtV3/inB/nT7UtZdmmFbCULb1O9dI2nuifAUX/mDP+APZNK6Bqz0tpASIFSVBhVEiSanrpRysysrVZTEZXAH1/Su65TtQB2K1WA1k0AZWVlZQBlZWVlAHDk8q5VXajWlCkM4pQz/AIbLv2jQB96EKSZjQ4gQDfYWBBHjTgRURFS1ZSdC0WVIACt4ueRMXitijWISCLiaD4tASbbVDVGidg1xy8eMekmrWGZSSFEXExQ/Dr1KJ8aMZcOVStLeIzHNJcTChM1C2gJToT0rtZCSUqN+VQlKgorB8IpsSBnB2KLeNeaOziZH+pB/ZSvamHibDKLDxRpBCCRKdQJAJOoAEkR0FLma4EMOIxKFd9Kgojr1HqJFNzmOS42ktwqdKhabWJFtzFqI8oU+2jyy5WVJbQogqEtO6V//ACh+Ek8rnu8iOdGcrecIWkawuCYcT/8AYtO4vsOm0USeydlIU4Qk6iopCkpQQC5rju6ZE8ze1BMLjXmSoJQ6mxI1DtEXfULbHYzzsR0pMpEK+H8SvUTOold0OKFiqxAJsYHzoe7wpiVGFGRtKgCq4CQSRKt0k70yIx+KJIKUES5BQSlUAjTZfOJmxqfE4Z7TPameQUBY6RFx4gn1pcH/AKDcs4bVoA7ZSLK1AKlJKgkAlKgNtOxnc13j8GlltQlJsCSAE/gDdwLbAVLiMncVOlxxJKSkFCyQNoMG+5POiPEWBbRhkIUZWAlJVYatIGokeJHKj6DjFXCZAhwIWlf3hG3QCwt5UR/4bxX+IPnRXIOC9DgxAWRrAOkbCwimb7KrqapQbJc0i/w87rZSrqP0onVLK8F2KNAMgGxNXa2XDnk9w1WVlcuLgE9KYjZqNpW4/u9AcJnva4kNp2GrUepCbAev0ozhnBqV1hJ9L/1qVJPhTi10siwrQUDtehmaY/QNwKp8JYhToddV8KlaUeSdz7n5UetoPOWMNZXAM13FUSZWVlaNAGjWq3WqANGozUhqImkNFV470vZu8UpUeYFvW360wvGxpZzo90+JH7/pWc+Gvx9KeXtwkDnzothUyCJ9eh5ULw3sK1mmcJZTCbuEWH5fE1msNZKwjmWZtIZ1rgrEi3M7W9aF5dgcQ8Q4s6U7hHh40q5HlK3sUoEns0K1XJgk94fWvQ04wJIbkT0p96LnADxRiSlIRpkkx4Uf4TAaQEHc7T7lI8Jkx51BjAFDvJkjalvibGOJSC3IUCIjcHlS47CvSo9DzPApdTe9xFtj+xtS+40lBOyTz5c6ucO56t1pCXUhL9gpPI9VDw8OVccTcLDFJ7rhQ5CUhQFtKVBcKE3+GJ3vWjV6jNNxxlzAZWFJBV3piLAbk9N6pvMlLqUQdMjy32+tGMoSUNJSrcAD/uMfKp3nQL/3uaflUL07KuJZQmIF/IW3/ekjPHBiMQGwRpR8U8oufWiXEOZLZJ7Ma1OTCQdj18BQ7CcNOKaJUqHFmVRsPDx86zk7xGkFWsauH81Q4nSD8No8rUbkUl8PZAtlYUVbfOm7VWkLrTOaV4d4rHaFaQhSjE2iPUmoU5kvmwseUKqpkurRqUSVKMmfaiqTVW2S0lhy1mCFWnSeigUn570KzjPA3IFzsB+pou4RF9qWc5wjKW1KUZcOxJ29OlTJuhwSsWWcapLxciCFahyn+lPmW4kLOpPwlIPrJgek0kYvGFaUhQEIEC1yPGp8qzktEbQYnynlWUZJM3nC0WOJmy4+2yFQFKE+qhTqw020lKEwAkQB/Sk93DtvYltwLkqWkRMQBf8ASnRhhCfhA89z71pDrZl8nEiQKmtitzWTWpiZXJNaWa5oGdGtxXNd0AcKqBw1MuqjhqWNEL5tShxTiuzSgxMqj/tNNr21JXGaCW0HkFn5i30rOfDX4+gZzOHCIBCR4b+5qjPvz/rUGquFvVibjlwO9rUpuQFESmeYHLzFGxw1odLpuT6x5V5vlOYqQ8hxFiggzy8R7GPWvT2eKgpJKmymRbxtWkaqmZy9Xhi24+LaguNShZkEAJvNIubcSYpxa0qKkST3QIgefOrHDeWYh9wBZWGt1Ek3HT1oehHB9wBQQHEhRMQlQG3kaKIzSCNWoGAJAkeqf1FLXEOffZkiAmBAgEW9OVU8Nx2wpHcQVOdCP1PKhOhNX0dW85bUDLiD5G8eI5c6XcTxSkOHDoMrSYUtRhITyJ8fCh+UZo0ptTjgSlSlGRtMRFv750BzTNGHFQ02kLJ3SADPmN6HJsagi+eIm0O/ec51LVc77A8h5VJj+OCkhOHAX6/tSHntwCd7U4fwywCNClKjUT7CissG9o9AyTMCthCnLKIBI8aJ/aUUKxQCQI2qr29V6ojzYebeHKrTblCsOasqXVJktHGdYpYaWWxKgCQOtIKscpQJXed5/SndbsmBvSvn+TBr7wKsTdJ8TyPMVn8m6a/HSwHvOmB5UMU5NXnFiKGKZOoedZI2G7g1vW+idhJ9hA+teiG2wpc4SybsmtTie8sCx3SP3o7p/KojwNx866fjVI5PkdyNlZrtutIKuYrjFPhIq7MzlxyTFToFVsIjnVpZoA1NdVwBXdMCJw1TUb1aeNUAqpY0axG1Asfhe1acRzKSR/qFx8xR1wWobhT3qhmkTydxVD3niVaR6+Aorn6dDzqANlqA95HyqjhcNHnWZr0YODsvDjlxIQJjlJNp686bMaxah3ArPcePOUj2BP60cdavRWCvQK3g0i5SCfG9FV4hLYSLARblXKm6q4hAcGg+/T1pcK6Bc+zVu4VPoY+lU8lylCMOsv4dxKlL1JWJ1aCkaY5kb2jnVvGcHuuGzyAPGZ9tqY8QrEhsQpClJFwDpMgRInf5U1wTas84xLeEQSHCtZ3glSY9KhwrSVKlhBA8ed+RO9NuZu4opBVhws+JbJHzqpkSXXX0B0aIJIBjYCZ6UhilnOHXqKTYi5FVcqxOKCwlkkKNq9WxuQ4d1epa7+BFbwvDOHbWFpnUNr1aeUQ0rso4XGYooShbckWKp3ty9abv5R/loU4+2lxKCuFKNh1pk7U9aIpfYSf6AOIdX+FRT5R+tQdo9/iT6CpVGolbVJRcynCKcUoazqCSdR5cgI6Up8aZhiG19i9HIgidJHgTzpx4dUe1P+k/pVb+IyAcCskAkFBB5g6oseVV5wj1U6EFrGWvR/hfCF51EC0zJ5Rv8qT8IZivSuCRC0f6T9DWaWmsn+LHmYrNQrR2quveuo4zt7EEbJJqszhypWpd+g5CrTdSUhmJrlZro1EqmxHYNdTUQqTlQBVxa4FUMMuZqXM9qgyv4ahvS1wtYmyT5UFwi+9RnMfgNAsF8VKXSo8ELi5qMW6Y3IPukULS5HKnLjBAuYEzvF9hSiUiayZshx4GxA0OjnqSfcH9qMv4mKWeEx3l/wCkfWieZbGndIVWzp/HpG5FCcdmswEb+FDcQJo9w4ymSdI26Cpuy6oFYjiBbQGsKPkk/Wi+TYj7QhxawUpAGkq7ouY3/veructJKBIBvzAPOtZ2kDCWAHeRtbnTQrFXNsLiQ/2cnvRouINTs8K4oAwoBR3VJJ8h0o9jROIwvkj6imlFOMbJlKjzJjgTEBWovHeeZ/WjScoxCd3duQFOZqJ0VTiQpiS7w65rS8twlSDI2oj/ADpX5qO44fdmkeKzlhpHen//2Q=="/>
          <p:cNvSpPr>
            <a:spLocks noChangeAspect="1" noChangeArrowheads="1"/>
          </p:cNvSpPr>
          <p:nvPr/>
        </p:nvSpPr>
        <p:spPr bwMode="auto">
          <a:xfrm>
            <a:off x="307975" y="-1576388"/>
            <a:ext cx="443865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http://www.click.ro/bbtcontent/clipping/CLIIMA20130713_0088/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2" y="4509120"/>
            <a:ext cx="2428142" cy="197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encrypted-tbn1.gstatic.com/images?q=tbn:ANd9GcQk3Lr14a4D9rVt2uyj5Pt8VavcHdccC1vnpT-kAW5m-dOZl5g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8800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4" descr="data:image/jpeg;base64,/9j/4AAQSkZJRgABAQAAAQABAAD/2wCEAAkGBxQSEhUUEBQUFRQUFBQUFRQUFBUVFRQUFBUWFxQVFBQYHCggGBwlHRUUITEhJSkrLi4uFx8zODMsNygtLisBCgoKDg0OGhAQGiwmICQtLCwsLCwtLCwsLCwsLCwvLSwsLCwsLCwsLCwsLCwsLywsLCwsLCwsLywsLCwsLCwsLP/AABEIALwBDQMBIgACEQEDEQH/xAAcAAABBQEBAQAAAAAAAAAAAAACAQMEBQYABwj/xAA+EAACAQIEAwUGAgkEAgMAAAABAgADEQQSITEFQVEGYXGBkRMiMlKhsQdCFCMzYnKCwdHwkqLh8RY0Q1Oy/8QAGgEAAgMBAQAAAAAAAAAAAAAAAAECAwQFBv/EACkRAAICAQQBBAIBBQAAAAAAAAABAgMRBBIhMUETIlFhMoFxQkORwfD/2gAMAwEAAhEDEQA/AKgzli5IarOIekOCQwsUTohjuHpZmA6nfoOZlrxuuFth6YCqLVKtvzVCAFB65VCjykbg4GfM2y6nwALH6KR5yH7YuWc7uxa/iZoj7am/kxz996j4jz+xLf2i2iA/54wrysvEyxPWKT3RL+IgM686/h/3Ov3zreEQDGJBtcECzA3P0AN47TGn28OUkU6BtrlA01bbXS0seC8K9opJ2VivpJbW6/2VOxQt/RVpSvyk3D8MduVppaXDkTkIVSuq9JH08dg9Q3+KK3DcFA+LWThQVRykLE8XA+HWVeI4gzc4sxXQlCc+y4r41VlbiOKn8sri14DSDk2XRqihypiGbcxljEhWiLcYGyIOWPARSsAGLRQ0dyRPZQDI0TEtDanBtABCIBEdyxLRgNZZ0MiNsIAIYBikRLRgPiLaCDCBjIi2iidEiGO4nFClQdvmsg2/O3f3KfWNKLC2vSM8WNxRW9r1c3+lRbS3VjJOXuM02cKK+jHRzKcvsEv3xQfCEqX6/wDcfo4YnYX8ukpLxgL3ekJaRO15bYbhJPxabfUy0oYNE+U7nfpoI1Flcrkiiw/DGbe9tTsOUs8PwhV+LfQbczvJtTEKgt4DQnxMg1+K/L1J39JLCRXunLoXtBihQoEqFY6H2ZFi6rq4W53sCee0Z7P8VH6OrFWUuWfK2jC55jylNx/ijimTlaot0DhVuUBcFWB78pXz9X1MnOW2tY8ldVe62WfBZ4ni7HbSV1SsTuYJMSZHJvs3xgo9IQwCY6BENOImNgxCY9kiZIAMxQY4UghIwBnXhlYJWACAww0atOvAMBsY0wnExLwASCYc4wAETisW0QmMBphAtDeCYAJmiho0I6qRiDVoVo/hsGzbCXOF4GfzQSb6IysjHtmXxV2rUV6K55a62sBvy123lzh+Hs3K2nXrGMKlsci65VNUGwvsXsDpp/xNPVxSLz58x8o/vNVkctP6MFVjiml8kXD8KA1bXc78hpJYpKg6aActzvK3EcU5ADYDbzMgVcazc+ZMrykWKEpdl7X4kq7HqeXLQStxHEmbQbaD0lbm8IoPd6RNtlka4ocNQncmL6RvP4wgGIYqrNYHRLZgTopv/EV21iScngnJqKcn4K3ilImtQCvUBzFitylkX4kZdLjNlOu/tB3SykcV6ddxiKRJV6aqATe1vi8yR/tEkR6iS3bV4K9JF7Nz7fIMIQYV5nNYoknAYN6zhKS5mPoBzJPISKD0lnR7UJw+m2UBq7fH+bKBcBNNrbk9dO8XUVepLHgzam70o58+DXcN7FUlF8QTUb5VJVB5jU/Twli3Z3CgfsV9W+95l+wH4jfp1R6FZVWqqmohplsroCoYMCNGBYeIPdrtMRiCVNhfnb/udaFNaXCRxpaiyT5kzPcS7FU2UnDsUbkrHMh7r7jx1mIxeFekxSopVhuD9x1HeJ6NR43Y2tY/Kf6SDx00sYhUDLVUEoT1H5b9D/zKL9JFrMOGadPrZReJ8owN5xgXhTlnYAMEwysArAYkQrOtELQA4rBIiF4JaAxwGNvBzwS8AOJiRCYBMYizw3DGbulxhOEqN9Y5WxyJzlbiONH8snwjLmc+jRIUQchImK42i7azL1sYzbmM5o3N+Bx068sOrUzVjUBIILMLH5t9POPGqTvr59TIJazjvH/H9o+u2gv4d2kslzFMhWtspRHs3jFzd/rG184Wbv8AUSsvC9IVu70MEeX2i5e70MAFHmI/ikZUPssQlGuNCPiqFXQG4pmyiwO+pBPKHgaQHv1GRaaOgY1Gsvvm1zpsACx5EKRcXlTiK6YjEGvSULRpqKGG90AmkhN6rdS7XPhaaILZF2P9GS1+rNVR/ZIwdBaaKi7KAB5R7NGhFmJvPLOgkksIO8XNAi2iGG1QpTqVQrN7NbjJe+ZiFQ3ANrMwO35TPPcXw+rTAzvUaqR+y1zDfLelvc6bjbNPS+zbe0rtbVKWXTk1YhtT/At/Nz0E2eIrXAJGvLTbrrOhRLZDByNUvUs764MJ+CHZ9ga+Ke4b/wBdAdGt7r1GIPfkH8pnqVTBte4JB8bzFY3EgNdbq3zLdW/1DWFh+1uIpb2rL8r6N5VAPuDNUL49Myy08lyjS4/hpYXJ97k3T+4ldWouPeIIddzyYdR39YfCO2+GxLZLmlVvl9nVstyPka5VvAG/dLTEkE66H6HuM0ZTM/KMBxVQKz22JzD+YXP1JkXNJ/aZctYD9wf/AKaU5acK5Yskvs9FQ91UX9D5eAXjUQmVl2BwtAIg5oWeAwcsB4TVI3eAAmITDKwRTJjEDBIlpg+EO/KwlmnBFG8aTK5WxRnWcmDGg0dUQJnWhCLlnCAyj7XZhSV0JBVrXBINiO7wEn9n6xaimb4lAU9eoN+8EGLxrCe1ouvO1x4rqPtKPhvEvZLSZvgdcjfxpop/zumiC314XaMNsvTuUn01/wB/o14fvlXjsFWeqrJVVUXlkudtbnnJ9NgdiD4a98cA/wA8ZUpSizTKEZrkMHuilhv4/wCaCD152BNhqbDuldxHiR1pYdrtoGcD4L8gfzOeXSWVVufL6KNReq1hdmlq8cwtTDHDUkBq2X9JVvfAIt8JYWIJF9OcrFpgaDbukTgvDFoJlGrMczsdSSe/nbaWBkL7d7wukWaan045fb7BAi5Z068oNIJnFbgjXyNoUOm9gQNLi1xuPWTh2Qs/F4QvB+JU8GhapZWqPe177AL012JPjL49pabLnBGWwAI21vz8pCwXAfbUVJVWqBmKsyBst2voNLbDXuhYzhApUP0cBSzFnYgW95jy8gJq76OZ55ItTjNKux1Fx3xh6Y1s2h6Sp/8AGPZMTlbXZlcj6HnJuFwDJ8RuPT1EfRJcmQ4wpWpUR7G4zA25X1mj7Hds6tOotDEsXpNYIzn3qd9AM5+IXFrHroeUpO0IvigOtNgPE6Soamy5SgBembEED3u7XY7GaYTMVkcNnp/aCuKla41Cqqg9ba/cmVhEY4VVD01YZgbao35SN7X1tH2nOuzvbZ2tO16aSEMGIzRFMqLxWWBePQqOEZjoDAHwRbR2jQJ2EvsFwEnV5d08EiDYSag2UT1EV0ZrC8GZt9Jb0OFIm4jmK4kic5S4rjpOix4SKs2WF+2JRBylPiuOC+ko62JZtzGInNsnHTpdjYjgaMRRAuJAedmjQMMRDHlMx+ERGZ6VQAqlce6ejEp/WawGZXtHhzTrB0NvaizdMy2N/HQS+h8tfJl1i9ql8Mtl4PUp/wDr1vd1slQEhb75WBuI+BjL/wDwjW/xPba1rZdufjJNDEZlVh+YA+ok24FNqtQ5aajfqflEITslLbx+0KyqqEN/KX03yY/iT4n2q0TUFsguVBHu8wWOpHfNDwbALTUWHh113Y95ldwgNiKjVXUqma2vMKfdUd3MnmdJoCZLU2/0Ir0en/uNfwOXnQAYV5jOiLOAg54WaAHWnWhXgloAWtPirJTWnTvdio03tf3reV5G41x9TUy1FYMCVCqDfTw2HfFSk+VcoKlvhZlNsl7sw6jSVvFrl/2uHJvr7lRangVuR9Zsh0c6f5PBbcM4owUJWNzyPO3Q94iY0g6jaUaUXv7xBU6ggWysB4nf+kfTEki0GEeSFxLhQqOtQNlZdvPaUvaRBQaznM7i7WsLKTbMRsBcgDWafLca7b+kznF+FF6bMGu7kEg3NlCe0LE9AEA8RLaotlF7jFfZP7K1VytlN9PTu75bmY3gDNTYoQc6khk2a43tNzw3APWAIBseZFj5g7GU6mL3ZNGisShhkQrJWF4c77Cafh/AFXVtTLF8lMchKVU/JdPUrqKKPBcBG7y3WgiDkJW43jir8MoMbxd35x7ox6IenZZ2aLG8YRNjM7juOu2g0lYxJ3glZFybL4Uxic1Qk6mdEnZpEtEMTNDg5YxDYhARq8cUyREICGIEISJIcQSp7VU/1Ob5GU/W0tRK7tA16DKLXYWAJAvpc2vubAm3dJ1fmirUY9KWfga4Filal77AZCQdeR1FvUjyhYjGnGutPUYel8PK+u+nXW3r0mQpXOUDcgKRzJvoPMkzdcOwopIF58z1POa7ZKpPb2zBRGWokt34xLKmgUAKLACwA5CJvG88NJzjrjgE4wc0TNAQpEJIGaRK+PC7an6S2qmdjxFFV18KlmTLEugIFR1QbkkMbDmcqgmb/hHZTDIFqsz1rhWXMAENxcHJvz2JnjHEsaFv7QnN8gtn20zE6J5gn922s9j/AA74v7fh9JiD7uakbnMRlOxNhfQjkJ1YaOEFzyzi26+yx4jwi17RYdalMVLa0bsLDUodHH0B/lmCxdTDVGuEGnPrPTkIINuYP1mF7YcCBX2tCkvtKZPtEVB+tTmQANWG/eL90jbXn3IVNiXDMtxKststPmbk/aRcIN42cSpGmqnpy8o7hkHKZTYkO1WsrHoDGl4Y7YeiUAzGmjkHS+ZbsD3a/Tvj/ECFotfmD6f4QPObnhvDgMNQuNRRpj/YJp0yzky6p9GVp9nGqYHFNURP0kv7VGFmYZEQMubexysbdSZjODdsMTQ0WoSBujgMPDXUeRE9nw6+zcfKwF54p284fWwWLqICfZOfaUcwDrkb8ozg/CdPSbNsWuTHuknwbXCfiCKi2dQj9QbqfXUfXxjWK4i77meZLxEH40A/ep3BHeVJsfAZZecG4vkYU6jAo2qPy18eW/gQZg1Olyt0P8HR0eqSltsX7NI1zBtHLwWM5h2QDBMImJGIaZYirHhEIjAACdeKRAywEMAQ1EMCLaSIgXhKYpE4CIYd5nO2FXRF0JvmsfT+802Hw7OcqgknkP69Ji+17EVmQ7oQLggjbqO8mX6aOZ5MmumlXt+SHwClmrKNbL725tptp42m3uZm+x1DWo/go+5/pNQi6xamWZ4+B6CGKs/JyXj4aKUgTN2bQrzi1t43UqBRdjYDnK2pxDPcg2RdyNyTewXvNj6GaaNO7ZfRl1OqjTH7+B/FYrcXAAF2J0Cjqx5fflvKLF8TsbUiVAAu+zm45H8g8Ne/lIvFMWWyDZbkhRte25P5m7z5WGkrmfU+X2E68VGtbYHBnOVkt0x2o89u/B17YDXY1qlv9uv+dJ4YJ9D9jeGGhgqFMj3sgY+La/a0a6bI+UaW1tRGq63Iby/tOSrl0MWtcHMNRzHQd0iSMZ2m7Hh2NbC2WodWTZah5lflY+h7tTMjiMO6XupB5j4SCORBFxPY6gUC7EAdSZX4zB0q/wAdMMBpcghvIixAlc6VLlF1d7jwzyfG5qiKo3ZVsP3m0H3nsb0bIF+UAegtMrS4GtLEVKgU5UA9iN/fYHW5+XfzEucNxOrYh0U256i/jHTHbnIrpKT4JVeldfCZrt/wT9MwLi16tEGpTPO6jVfMX+kv6WLZ8wIC6aWipUJBDay5MowfLl7j6yRhnzDJz1ZPEfEvmBfxXvk7tLwZ8JiKlJwRZiUJ/MhN1IPPS0psxBBGhB0I3BGxEh+LH2jZdmeN5rUqh12Rjz/dPf0mkInmOKOoYaZgHFtLHnbpZgfpNzwHift6IY/Gvuv4jn5jX1nN1VO17kdjQ6jctku/BYtBJnXgmZDoHXi3gicTAQV4l5wMQwAQwYtooEYhLQxEJiiIZb8HrZadU3CAC5Yje35QZ5Fj6+d2O9ySCenKev8AE8GlfDGm91bJpyyaaafWZUYLBVFFMUlUr7mZdHNhqxbmb66zdS1FYOTqIuxtoY7M0MtBT8xLepsPoBLhGtFSgAqqp+BAB+8oFvWcFmW1Pc2zoadr00l4FNScGiZJGxlcICLgG1ySdEB0zNbXnoBqTa0jXW5yUYk7LY1xcpdGZ7RY1neyvZASoUaar8TE85Fx6VDZEJVKQsdfiqm3tCetj7vggk2rjEX9kpJ/+whc2nyjUJ5a9/KRsRi2bcTuRhGEdqPOTnKyW6RAfEFhZviUj0jbHXyEStUs1+6KdfSREaLsJwn9KxlNSPcQ53/hXW3dtPoijVB2/wA7hPO/w84EcJRBcfrawDt+6p1VPSxPl0m2otJvhYBLyTnS+8GlUtodusWlVvod4rLeRGBXwoJvex5HlDomxsf+PKCrEaHUfaA/WMA61O9z0gIokhtRpzEhgxiHCgBBEZKWNo7m0i1RfWAFB2h4fh8WvscUmv5X/Mh6q3T/ADvng/argjYLENRc5gLMjfOh2PjoR5T6D4gCbE2058/OeSfjCQauH+b2dQHwDjL9zFJ8DwYqgMyEb5Tm/lIs/lcJ9ZP7M4z2VcKT7tT3D4/kPrp/NKinVKkMDqDcRzFqAbroG95e7uv1B08r85XOKnHBOubhNSR6YViZZG4NjvbUUfmRZu5ho39/OTZxmsPDPRRkpJNDdohhNGbxDCtOtFEAtGIO0W0KdEAmWO4SiXdVG5IGu3nGS0VapGoNj1jQPrglcVQVQ6NUKVQxFxe1uVwdwd5heIrUpuoyfmsXU3Vum2x8ZqOP8WzhRVQdBUXQ+v8AQzMcQxxFqdEsafusxYahgb2BG+y6zZXycyace+DQ8Lxt1sb3PWWyYR9CVIBGa50GX5rnl3zL4PFm4InpNPDfpnCnoNcHK/syDY3BzAd4J0I5wVPq8ZH6zp5x2eb8U7TgP7LDWYk5TVPw3/cHTvMpsbxBm0VDkDXDO1i7bZ2B3J1t0B7ySVfhZw+41IIub/CdDlsd7XF++VpdVOq6bEqdD/EDeba4RrjiJz7rJ2SzMlDEH5beYjT1r9YzYctuonZpLJXgbrbj09ZbdkqAq4rDowuGrUwR194X+0qHM1P4X0c2NFQjSiGf+Y6L944v3A1we546mMxIgUKl4HtrgG4sY07FTextGySLNH9RJK1byvo1Qdo+GgBIepItSoZ1SrGfacoIRNWpte+0irUj4cWGo9TK12sd4wRYo8yvH+0z0sTTpU1Y00YGvpYMGAFlZrarmDixs2V13EvErxupg6TEsyISdSWUNr7p5/wr/pHSAYHcabgEEEEXBHMHYzwb8QuIe2x1S3w0v1Q8VJL/AO5mHlPdsUboCLe7YEDQAbCw5CfOPHHvicQetesfWo0jIZDMdonMMvPdfHmPP7gRqIptIIDR9i8bldqR2cXX+Ib+o+02eaeZUcQUqrUXcMG8+fkT956RSrB1DLswBHnMGrhiW5eTraCzMHB+BXaADCZYNplNwXtI2YogkwwGQnqWjZrzqdNnNgCZd8K7Nsxu+gjSIymo9lEhZjoDLvh3Z2pU1Ogmrw3CqNEcoGJ48lPRfpJ7UvyM7ulLiCGqXZSjkK1gGBGt/uDyMwnGezPsapFFgUJ0zGxA6ZtjNJjuPO+2glYcRf4rkHf+4ko2RTxgXo2PlshcP4NSUg1GG98qc/ObbhOLGmXRRsNtBMSMcim2YC3kZMHGAy5ad9dCdtO6bK7EjJZU2O8RwiVxUUj3WdypHLU2InmfEcE1J2RxZl/3DkR3Gel4dbCVnbHBLVoZx+0ojMD1T84P38u+OueHz5KbK8rg82YEeI18oXtO7fpDqiajsjwTatVGg1pqeZ+cj7evSTsmoLLK6qnZLaip/wDHKwptUqDIq02f3jdjZbgZRt57TV/hOlkrtzLKoPSwJP3EsOLUTUoVUXVmpsFHViDYesr/AMLsYhpvQJIY1M9+oZQF1P8ACZDT3OabZfqdPGtpRPRcHjVGjnzj6VCSbNnXvkVeHKp94MfNTJ9LLb3HUdzWBE0mV48HJpyMkLX6yGzG9iS3g2n1E5fP6feAElnikaaQDtcR2kYxAYV7kqYFenOrrla4kljcX67wArQ2sJaxvaOYqhpdYzVFwrDz8RENFfxLifsC9S/urTZmB2IUEn7TwB3LEk7kkk951M9v7T0g6vTOzrlPWx6GeL47CmlUam26Na/XofMWlW9bnEtnW1BT8DE4ToVNCdALnoNTGUnDpN9wDDvToqKlr3JABvYHW1xvzPnM7wbs61Rga11S+oHxEdL8ptGoCnZVFlAAUfu20mXVS9qSOhoYYk2xQZzCDEJmE6h1oBE4tBzxiN4tCjRHKQMX2gA0pzM4jFMx94wUMk5fBRGldy5J+K4i77sZC9tOcRorIF6WOgqlWIrXjOWO0khgZFx+BLe8vxcx1/5lfSqFTrcHmJfg6xauHVx7wB7+frJxngrlWn0MYbiGkh8V4oqq+c6FWW3W4IsOsDtBgxSw7vTZgy2tqDuQLajvmCZyxuxJPUkma6l6iyc/US9J4waHs9wn27gsP1aWzfvH5f793jN2wkTh2GWnSRUFgFB7ySLkmOFjM19rnI3aahVQ+32TuF29tSvt7Snfwzi8pOxnB/Z06gI98udTcHIhshF+up85puydMNi6QbqzeaozD6gSViaYTFsF2LHTT+k06Re1/wAmTWv3pfCH+F8QJGSpuNiZNqVVXemD32lbxLDgajeM0sS1rXM2ZxwzDtzyi0PE7+6tIeX9o/QQ7sLX5af0Ej8PS4ud5JLQIsdp6GOobGNMNoY2kkRJNVLiNYZrXUx2kY1XGt5IQ4NIwaYGZeR1HcY45jFUwGjI8drfrSOgH1AMzPE+BUa7Z3zBjYFlNr22uCCJouLftW8R9hIBE41k5KyTT8ndrri6oxa8IyuK7MU0IIZyDobkb+QEvOHYFKYGVQPAayRiFupv0+0awrXXwl0LHKPJkuqjCXtRYK+k7EC636faBRP3ksry63g1ngjF7XkrLzmMKlsI3VGsyeTp+BtzG80eVY241jyG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8" name="Picture 16" descr="http://www.tenisdecamp.ro/foto/thumbs/profil-jucatori/ilie-nastase-demo-bcr20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93154"/>
            <a:ext cx="2376821" cy="248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8" descr="data:image/jpeg;base64,/9j/4AAQSkZJRgABAQAAAQABAAD/2wCEAAkGBxQTEhUUExQVFhUXFRQXFhQXGBQYFxcVFRQXFhgVFxcYHCggGBwlHBQUITEiJSkrLi4uGB8zODMsNygtLisBCgoKDg0OGxAQGywkICUsNCwsLiwvLCwsLCwsLCwsLCwsLCwsLCwsLCwsLCwsLCwsLCwsLCwsLCwsLCwsLCwsLP/AABEIAOAA4QMBIgACEQEDEQH/xAAcAAABBQEBAQAAAAAAAAAAAAAEAgMFBgcBAAj/xABFEAACAQIDBQUDCgMHAwUBAAABAgMAEQQSIQUGMUFREyJhcZEygaEHFEJSU5KxwdHhI3LwFRZigqKywiUzQ1RjdIOjJP/EABoBAAIDAQEAAAAAAAAAAAAAAAABAgMEBQb/xAAxEQACAgECBAUDAgYDAAAAAAAAAQIRAwQhEjFBUQUTFGGhInHwMrEVQlKBkeHB0fH/2gAMAwEAAhEDEQA/AKKKcU0Ct+ppYkNU0RDleuq9BhzTgkNKgCkY/tSixoYTGkmVz5UUATmpYag9eprpJ6mnQBnaUy5vp+OlMG55n1p+DjlGvnc+8W1FKgRyDZzX0Us2ndXvcbcl1PH+rGrRhtnnDg3cK10I7MDORfgzEG3tXyrr3QMxFRcmO+bnIoGYEEuLnNe4Ki97AFj6UJBj5HcHU8jfpyFD2RdCO5a8Xj4O8+RTISXDOM5BUWDDMTyJ1/a0fj9tKF/i95ApuhF7sCVIN+NiCeHIUImx5XAIB7puP68rUM27E8j3NgMx43sLknX7x9Kr4lZo4GJmxPb3EjiPNlsuZmyottSGuF7p4L1FEQBLFJGCkG0WoKuLE5cyoACACO9xtp1oPF7CMKniWvqeZ1uPdfWnNjZ7PzJAF25W1Fr8DcDX+jLiTIPG+QmRbHnSKkfm5kTQnOpIN7Ek8bE/SNjcE6sL3JKkmJxIdDZtOliCPUUJ2Z5QcRZrooM4g9a784PWpUQC7UhiaFM560kz+NFAPOTSL02J6VnFMDzGuZq4ZBSDKKAFg0kmm2xHjSfnNFAOZjXqb7evUAey10R0FtbEsigqba1E/wBpy/W/CpqNhRZ1gpJS1QOC2lIXUFjYnXhVhAuKTVCFwxc6dKUwARwrxZutRAXXQtIF6RiycjW42NvOmA6wo2NgoBX2jlUHhofaJPUkMot08apAxEnDO3qf6tVj2NMUQBzc6ldQxt3tPA5nB9wpZE0rLsMblRbdn7LXMAFMklgethyJvoB08qs+A3Y4MwUHTgPz5+lG7r7PWGIcC7d526sePuHAdABU8Jb1k59ToVXIawmBVRYD30qSAdKdVqS9OlQURmLwSsToOB+Fqpm2dmNGxyAAHhf2STfuk8r/ANcKvToQQeP6dP66VF7WjzKVIup6j4GqnsTSKKm1ESzx3uUYFehHFG6WOn4VFYohiWHP9fxpO1MC0UjgA6kWub3F7nMefC1zT2HxBZSlxlu9r8LZm99X4+6M2oj0YDkr3ZUrNXC9aDnnOyrhSu5q8WoAQy00XHUU8WqpSRkk+JP41JKxoshkXqPUV5CG5g1WjBUhsRbO3l+dOhtUSrRik9nTwFeNREM5a9TteoAjdsLdPfUSsFWcIv2n+k10Iv1/9JrYtLmX8v7FSzRK7hYDnXzFWhDamlVfrn7ppeVfrH7v70npMz6A80Reau0kBPrH7v7126fWP3f3peizdv2F5sTwNIxBupt0NOEJ9c/d/euBU+sfu/vR6LN2F5sSuw4J/qn0NTeCwxzwuQR/FsykcCQliD0JQnwvbxJAy/Xb0/eicDhs7dwu+UqzWQkBQwOZrcBpxOmtRy6XMoNtGjT6iKyI1vZKEoCaLOKUfSB8jeqptfaEUC2mckgDS5HLgAKpc22gZP4XajU93XW3mPzrlxTrZHYpfzOjY0xCnmKBx22I4+LVU93MeZ7Lc3Hx8dK5vLgnVgALnl0o42WLHG6snYd6M5yxpm1tc6D1ohsQ0lwzJr9Hj8aziLBYlvZkCnUEEqABbQ6Ej3W99SWxdgYguCcQPHQtr53AHpQ+XMi4xvk/uT28exx2Dva5UE6a6W1/I+6qhu/sySdcwyqi5gXc5V1J7osDc6/1pWmvBliysb90gn3VT8Bh42V4QbFLsq6gZtWv4jlblak5cC2ILF5svq5IqOJgKsytxUkEeX40yald4okWX2yLpGSAL2OUDjfwqLCJyZvT966mLS5ZwUkuaOLmlHHklDs6EXr1662X6x+7+9JEi3tdj5AfrU/RZuxX5sTxNREWBIPeGl9dRqL1OzJENCzA26Ajy0pkIhHtkf5f3qXosy6As8QbH4SK38NWvpqTpTGDw5VifCjo40OhkI/y/vTjQxj6Z9KS0Waqr5JS1EWM3r1OukYHtNfyFIJQfSPoP1o9Fm7EfOiIr1J7ROreleo9Fl7fI/NQ5s7D9rIqZlW/0m0Aqwf3OcOE7aLNlLEa3AHMiqzG4BHmPxq8Qbbg+fNL2gyGAJmsbZulrV18nEuRhk2uREQbrO/adnJHJ2YHsknNcXsD1pvZ+7jypGwZRnkaOxBuCoN7+lTL7dSNcQUmVpD2ZQqhUEjlajIt48OywNcIwlzyLY6EqwJ4dSKhxT7flEeKRXBu1L2zwkhSiF8xvZlHSlw7qSM0YDrZ4+0La2VdOPU61OYDeiImUSnUdoIpLHVGv3T8Kaj2vEWgKYgRFIMpJUsua691geWlHFkC5FV2jgxE+QSLILA5l4a8vOpXD7quYhI8kceYEqjHvMLX91N74Y2KSYGGxsoDsBYM3UCpLHT4bGRxu8xieOPKUte5A+j76m5SpD3oh59gurwIWW84BU66Xtx9alNhYWSGXExBh3Qge3BtbelmNE4vHYdhhpe2GeBUvHlN2ItcX5cDRkWPwkcs0wnD9uUGSxuuouT5caz6lSyYZQ7r5su0uV480ZPv+fBLbV3fhnbOy5m5A8B40H/dxr2Eca3Ore0T7zU9BIBx/rl+RpeI2iFBrzFnqkmBbI2SI3BHrw91S+08CG1PLn+tQmD2zl7zHixFjyXSxHxona28iBRc3B4ix19KE1Q3CdjqbIgexKqT1sKkocPGgsoA8rVSxtFldnjuENiF1FtNTY+/SjV22Trce6jiVE3hk+pObTICN5E+gNVrBYUqiyEWZjJqNfC55AAXNuZouHGmTQ8De/voPBbTheMlpRGFKgi51tqxy8r6Ae81KGKWV1FFGTKtOm5f+lH22h+cSZwVOb2TyFhlHpag2NqlN5ceJ5nlUWU2C3uCQBa9j+VQrtXrsUeGCXZHmJyc5OT67nL1LYTYOI49jJ4d00NsLDdpiIk6ut/IG5+ArW9uzTJATh0zSXAA8OZ1NQyZOFpIrlLoZVPsPE6kwyfdNRxSxIIII4g6EVqO72JxjsxxKKigaaAG9/AnSq3tjE4STHEyt/DCWZlv3pAeo8DRHK22n8CUioSJpXo5OtXZYdk/Wf8A/WiZ90MLJDngZhdSVa5INuoNPzUuaY/MXUpEGz5pRmjjdhe1wNKBkFjY8RoR41rO7WHEODjzEL3c7E8r6moqHYezpXsHV3Yk2EjXJ4nnUVm3diWQzi1drU/7l4T6jffb9a9R50Q81GYRgkgDiSAPM1dNvbuxx4dWjU9pGU7U694MBc+6/KqjgMR2ciyWBykEA8CR1qYfe6du0DkOrgjIR3Vv9W2tWyUm1Q5X0JU7HhG0EhyfwzGGK3PHKdakm3fg+cQgRDIyyZgGJTMvDXrxqvDe+TMr9lFmW3esbkWta966d8JcyFUjUJmIQAgEtxJ1qvgyfBXUidwuxYWlmHzdDlRCqCQkEkt9LkTYVzD7Mwnzp4OyzdzP7R7hA1T4iq5/ehwZCkcaF1CnICLWJOYeOtdXeZ+27fImcxlG42a/0jrx0o8uYUyX7DCRQfOXgLCRyqR5tEA04+4mo3ebZ0cYilhuqSrmCHip0/Wm9k7xPChjZEljJuEfkfChNs7XfEOGewAFlVeCjwqUYyUiSTst+D3egfDI3Z99oS2YMc2cDSy86jjhcLhYoTPE0ryrmOtgo0uB460Hht7ZI40URR5o1yo5uWApOB3rdECSRRzZTdC/FTxqPBk/GKmXbHSlSALkBEt1y2sA3jpz43NAtLmtfhVbwe8s7vJ3A5kKXAuMqoeC9Oepq2YaUcD5cuded12m8mf3PUeHal5MVSW6+QAYvDyA94MQSCoBJBva1hSoIQbFYpW0P0CAQOdzRWJ2aqkSRizaAldCbG489etJTHuBYtKdNBdQNepCgn1rIqN6trYD2ntFgMq4e73ChSRzBILWvYW507hdlm2Z7XtqF0F/CicFh8x0UKOg/EniTROPfKAOFKQk6dIGwyZdB/XhUPu7sGOSDPICJJCwi1IIsD046341IxynvMOIBI8xrVcXfGYdmI1VFQAFeObqSSLi/hXX8KUnGfD7f8nD8Zbco17lfnDZiGvcEg36jSmCaM2rjO1leTKEzG5UG4B50FXdOUuRbPk5w2bFFvqIT720H51c96JsWMgwq345z3fcNTWZ7K2pLBcxNlzWvoDe3DiKOm3rxf2x9F/SqZ4pOXFsVtNs0HYfbmI/Osuck6C3s+NtOtD7O2LhkzSRorFiSDoQLfRXoLg1nGI27iZBZ5nI6XsPhScHtiaEWjkZR04j0NR8iXRhwM0EbQxX/oVt/OlSu0HIgOlmKhQByZ7LYe81ma71Yv7ZvRf0rku8uKa15mNiCNF4jgeFR9PIHBmh7cwLvhmiisGIC66DLpf4VXd2t0JYp1llZbJcgLc3NrfnVf8A71Yv7Y+i/pTc29GLYW7ZreGUfECpxxTSq0CjKqNar1Yr8/l+0k++361yl6f3F5bBxXaRSq1looV01wV40yJ6uiuUoUALjUkgDiSAPM6VMndbE/VX76frUXgP+7H/ADp/uFaDvBipIB2gmEakgKuTOWYE3+FU5JNNJEJSaexUv7r4n6q/fT9a5/dfE/UX76frVu3dxWMaYdp3oWBJZkVLaaZQDepHaJxYlb5vHEy2W+fQ5reHLhVTzSTrYjxMpeG3fnTUIB1bMrG3hY6el/GiobwzKhbunKG6lpFzA38O596rD2m0ecOH9xNVLaWFkGJyFf4rMhVBqNQMtugFh5BfCuP4ipOn3O14ZlTtPmi74PEcmoxOy4kL6CouSO/60z2Xia48ZHbpEpiMcig2P4cKg5ZjK2nDr+lLbDgnr50dh8NlH5/pRKQ9ojcUWUAWvbl+VUDb2y2w0uRuBGaNuTIeFvEcD4jyrSlivoKmHwkc0fZyorppowuL9RzB8RrWzw/V+nk7VpmDW4POS7ows0kCtN2v8ljNG0mCkzEE3gkIv1sknWxGjferPMbgJIXKSo0brxV1Knz14jxGlemx6jHkrhZxJ4pQ2aECm5TTl6YlNaHyKVzOpXWr0ZrzCkSE129INeFCAVSGNdLUhjQB2vUnNXqAPClXona8cSzOICTGD3b+WvxoVRTTFdqxYrxNepNFiFKaVekrSrU0DCNn/wDdj/nT/cK0jew2wynsRL3+YJy6nvWXWs1wjZZEJ5MpPkGBrZIHbKSACBm4ZiTrfQAanyrLqHTTKp8yp7r7MD4gSpKq5BrCiyKdRbVXPD9Kl9t7LDyl2mxEXdWyxh7EAXzAKDf3VKY3ASLFJiBEocxlVzBg9j1Q2IAvexsdKoWOjM2Kgw+GYFpGRWnkVC0kjuTJIwGmVQDYCx7puSbWw5dTJT+nsacWl4o3PYk92NiTbQzPhpsTHh1JU4mdj3mHERwqbv5llt56VcMHgVhR0VizCyGWSxkktr3m5Lc2C8Bbmbky+yZzh2nwsjlkjQyxyNa/ZNdmVjzIOt/Go/DBmQEixIzEdGa5I8heubqtROaSZ1NNgjBtoi+xtoRSPmoqUmw/w/DpXRB4VzeE6HGR6YdeQrrryqRWKuMoXW3TkTa/gPOnw2FgmFhIFibnW5tbnwty/apHCKa4sdqRjdpRYaNpZ3CIvE878go+k3QCpRjbpEZPa2TsGLiweGknmZY4wS7sfGwFgOLGwAAuST41ge828Um0cc0qIQXKxQR/SCA5UUkaXJYk8gWPEUrfjfOTaTrlbJhlb+FAPaBtYPKPpOdbWuANBfUm5fJ9uWYCuIxC2ly/w4zxjDaZm6ORy5A9SbdjFCkcuT4pE5i/k0wkkahS8UgVQXU5lZgoBYo3U62UrVD298nWNguVTt4xc54tWt4xHvX/AJc3nW09pS1ntWuGonHrf3IPDFnzQVKkqQQw0KkEEHoQdRXlQkgDUngOd6+jtqbOgxK5cREkmnFh3l/lf2lPkRWYbx7jHCTxTQEvhzLHcHV4iXFgx+kvIN5A9Tqx6mMtnszPkwuKtFJbZE/2Mn3W/ShZoHQ2dWU9GBH41su19qJh07SS+W4GgubnwqL3shSbBO9r2TtEPMaXFOOdurRkWR9TKaJTZkzDMIpCOoVrfhUtuPgklxIzi4VS9jwJFrX9a0PE7ajjnjw5vncd2w0HHj6GrJ5XF0kSlNp0jIPmr/Uf7rfpXq27SvVX6n2I+azC70tK46+lNtiLaWq5SS5mhq+RYNn7Jj7PtsRJkQi6IGysyhyhckI5C5gyqoUsxV/ZVS1FY7D4WWJRhlbOlwCFb+IT3iHzDNfkpv4WHOJ2lijJFEGYWQKoFxfKYY8mnEi6za8AWPC+p27G8Qw90ki7WMkHJ2hjIPOxAOhGhGl7DXQVgcsmReZF73sulGiox+loiYEzEAak8ANT6CrTsbcDHYnVYSi/XmPZj7pGc+YW1XbZ/wAoV0AwsEMKCy5QPZ8CEyj0p4b+4nol+tqyZvGlCThVNfnsa8XhOScVJb37kfgfkZkNjNikA+kscZY25gOzC3mVPlWj4TB4fDqFVhoAL3uxsLd4jW9UbF7zYuVbC1j9Rbk+t7EeFqi8zsc0jMSCfaJ0tz8vAWrnZ/FZS7v4NeLwqt20vk0Xam1Y41JSPO1jbN3VJtoCTc/CsL3o2vMm0xKcofDyRlQihBkFpFW3ir28mrVcCzTrGrG5zlSTx0Ctr42NQvyp7mPNbFYdCzomWWNRdmRdVdBzYaggakWtwsdmFqa4vzkY80eD6SxbcxMUz4aWPKyywv3xa7RsUYKRzBswPTUV2Kca1nu7G0RHBgxIFjDyTRxAFjcJYvKxY6ZpZGW3C4NrXIq8YaPu361h1FqZrwVwBxANcSLlSYqIt00PXpVXMtY00VvPp086aKU4kWUWuT1J1JJ5moreLeCHCKDJdnbRIl9tzcDToNRr6XOlCi5OkDairYRtDGRwRtLKwRFFyx+AA5k8ABxrF9v7WxG08QAiORqIYFuxA4ZiBpmN9W4DhwFXE7vYzaUgkxjHDwg3SEDvgEfRQ+yerPr/AIbaVo2wNgQ4OLJBGEva54sx6u51b8ByArpYNNwby5mHNnc9lyMywXyeHCYSaWRmbEdi7KqE5YpVGdMtvaYMq69eHWtA2RtdMTDHMrBswXN4ONGUjkQbiprHYcGNgeBBB8jWM7g4psLjZcI57rswF/tYjbMP5lBPuFaaopRr7vrSTNa56CkSHWhXfgOp+A/oUiYaJbDxNKWUEEHUHQg8CDyoMtr8KC2vtqLCx9pM1hewA1Zm5Ko5n4DibCkhsrXyoxZMPbkZFI8rGvbUP/TG/wDjr/tFVLene+XG91lVIgbogsWFubPzPgLDzterRtKW+yi2VlBgFsylTpZbi/EaaHga148iaS9zlZsPC9uVla+TpP8A+lj/AO034rUptpv+rYf+Vf8AnUP8nmIAxJBPtRkDxNwbfCrfi9h58XHic9gi2y24kX5/5qunJKb+xVP9W5N3r1IzV6s9lRg0hN704ov50UmwcV9i3qv60THsbEfYt6r+tKGpxvm0dWWKS6D2CwfbRiNRmlUExqASWADMyi3O1/MhRQDwMjWdGRxyZSrDzDC4ouHZGKDBshUggjUaEG4OhqWm2BIy54wzEAB42IzrYe0tz3k8tVvwtrSjmxqTja4X+5KUJSjfVAGwJzHKDyfusPM6H3E/E1eMRGO63Jx7swOU6+Yv/mFVrZOBliXESNGVK4ZipNtD20Of39n2vuvVk2dF84wqHnmQ9dWGvxjNcjxTHCeSMo9dmzreG5pQhKL6br8+9BkL65FJCkgAi9yR9IjnfWl7W7keUA5mUoGY2A0vwsSeOg56DSi8LOkc0UUpJYSBbBUF2DAE210uCdD0tTW+OG7B3UorHvFWa7ZhobZTp7+VZcWnTSb6Mtz6pxbrqgrdC8XFs57UuSLkDMuU68/ZP7Vbo5pbkjW9rCs83QxkkuaQI2RdGAU5U00vYaaKRer3Jj2aSONQAGUs7a3AX6IA01Nxe+ljpqDXTxz5nMe6Kpv1uxFjmBEjQzICFbXsmBcsbqNVJZmOYa66g2Fnd2FxUa9li0JZfZnQh45F5XZfZYcO8Bf1q2TYMNqeJqPlwTrqpPuq7Jp45I0yMMji7Q6lLDjrQfziQcTfzF/xpDTyNpc+7T8Kzrw93+ov9T7A+05p3usOWBeBnlF3/wDqg4k+MmUeDUNsXYcUTFolZ5m9vEynPKxPGzcF4cFty41L4TZZY3apqDChRoK148UMSpFE8jm9wfBYMLqdTRka3N+Vek6U5GLCpMgMY3hasP3y/g7TaRdCkkL+7s0LeuvrW4SC9Yl8qcdsdIeqxH/Qq/lSfIRqcsml/A+oFDK3eHQL8T/QoLZGN7XAwyk94wLm/mVMrfFTQeJ2wkaPI7ZVUC58Aqk6c7kqB1NOti1Bm2tsx4WEyynTgFFszseCKOZ09wuToKxbbu3ZMVKZJD4KovlRfqr+Z4n0A7vNt98ZKZG0RbiNOSLzv/iNhc+Q5VZ9yt2igGJlX+IQGhjYaRg8JnHNvqqeHE8rZ5zUVb5DjFzdIa2Xsj5qgmmQSYkgNDhm9iK/CXEDm3MJ66+yLFicXPFIZJGdpJD2hY8QiEkWtZR3TYCw0q4SYQC5JuTqSeJPU1VdtbUaFwiqtvbuedwyMCOel/WoaLU+Zmrp0LdZp1jwfTuyJk2XNEGktbIUuwOoLAEEeo9atGExeNaJWE62aJ3uUGYFeC36nrVZxG8MrqyNkysCCALcbWPmMotXot4pVQIMuUAC1uQUr18fhXXbvnRxZQk0G/O8f9o33h+leqN/tyTovp+9ep37IOB9kWsby4T7Q/dNKG8uE+0PoaWuyr9KdXZH8teO9THt8/6PXfw+P9Xx/sHG8WEP/k+FPLvDhftD5i4I8QRqKcGx/wCX0pS7G65fSk9VHsC0EVvxfA9s7ePDPKsbMrZ7oW4BgwylXS1jcEi62GvDmVwwnDQLBCyy/wARyr3J7ivJkvw1s1jzup06u7M3YE7iNbXN7m3ADia0PZ+76Kykxg2U6ta5e98+nDrfqa04ZebGmtrMmoisEvpluUbYuypZMVCzK2Ym5kykqAPDja5ArScfsNJpM8hvZcthzuDe/TjRyqb8BcCwt0P4cOHhSsp5m1bIxUVSMM5yl+pkNu7u+mDaUo1kkYEJyXU+Op1t7hSMZgQrF4ysZIKguLquv1bgEe8aWqbkCj2tfA201tfyqPfa8KPJEpHaKFLL1zjukC+uoAp8hJ0QsUmLU2kETeSstx1sSfgTRQxjfTj9KBi28szRsgOR75Q2hRwgdk8Qe970qZjlBGorZjlxK2QkDB4m4qaeijiHCwp3IhF7UgwJUxDyleorzSDlTQiXkKWqUUByNbmnHpQFAbZxcsaq0MPbHOA6BkVuzKt3lLkLcNk0J4XpAFnSsP8AldnUYyxOphjI6GzMOPXStfR5H1ePIOgfO3kQFCj3M1ZN8tGy1tDKiuCGaM34WIzDXzU+tHRhQduHjb4DL9nJIp8Mx7Qf7zWf777YdpOyDdwBSVH1hca9ba+tXPY0cSYSNoZcrMiswbMLsR3gwtY9Kq2wt3hicVJJJrErnT6542v9X8eHUiOWSjC2Wxg5bIM+T3dRpcuInH8MG8SEaOR/5HH1AeA+kR0Bvpcgt4nmeZPU05hQAthp8OAsNByHCmsSNK4eozvI9uR0sOHy/uRmKbjUakAcnRTr9K351ITi9Qm1dm9rbV1IubqbcevpVGOSi7ZpyY3kjwoKOEAPsJ8KSNnqfoJ6LUG2wCP/ACzfepJ2O3203r+1aPUw7mX+H5fb/JO/2WPqJ6LXagP7Jf7ab1H6V6n6iP8AUP8Ah+Tsv8luVTS9aH7SvZ65VHYCgxrvaGhM/jXhL50UKiSwe2JYGZowpJQrryuy1YsVvpNkidIlBIlDox4ZcjA38jy6+VUfEG48RTMgzIVJNiSfLNa9veBWzBqXCPCYs+hjklxdTQNt71v2UE0LBS4CsttSSASADwNw41Olqc2lvT3lOovHFIg6OsoDoSNNVZvSqIz3QAk2Do1+elxb3Eg/5qfy3Sx1tcrb36/6jWn1aa2M3oKe/cn9s7fkE4lV2MYYgLxvFJa4PPkD4WqJxTucX2igfxXILDiLg29PyoeFtACRY8OZPW45C3XnaiMO4Ei87FTfoeP4XvVa1Um/7kvRQS/sSO72FsoN9BiWdR0Bw8gt/qNXHDOLCqhsicCK9vpFh90KP9xqyYbEDQeFdjRuTxJs52qilkaRK6EUgR0ysgrvzgVpMwUq169MLNeul6AHi1ILUyXpJeigHWaq1vnsMYuAxZit2RswAJGVgWtfmVzAedTxempDfxoApO09nxxQhFjkyquVQCvxJNz51V91nsWFipzvodSO9fU+Vq0XacEjAhRbxP68qznCoIMY6doHLWc2NwCdCvoBWbWRvF9jZpJVMvGHGlcnS+lIwkmlOtXCZ0eoDNBYUCihX14HSpSYUDPHpUGr2LUzvdpJVaFD14PWWjXQTkXoK9TGevUUOgMA0tVrpPnS7CnZMTlrpApeauqaLIiEXWg51yk24cvI8qkwBYmo3FSVbGNxIKdSExzW94IIp2KUjnpmGlAoeY4UREhJsPP0qCsuaVWEwmx8j8L0Uj2MjdAw940HxonDbPWNy0zqFVQ1gb34933W+NFuIURzmDAF3Y8r2uq+QvWjHjk2Y8uWIzDPl7KPna7eAX9Tp7qsGFxY6VUNk4gsTIVvmtl8EHD14++rFhsUvNTXqMWPy8aj2R57LLjk5E2cUDXO2oDt08RXu2HKpIrokVmohZr1ECanI8RQwokzJSDJQnbUlpaQUFGWm2k8SPIkfhQjT0zLiNKTYyO21h1ZWLFj4FmI9CazHC4W2JkdeCC58swFvQk+6r/t7aACHnVa3fw91lZh/wBxiP8AKBb/AJGsWty8GJs36TG5TRZtnT3UGjA9VnY+IIGU+0psfcbGpmOeuNI3uITK9Ds9Kc0NMagTSGJWtTRmrjvram2QdRVM0rNeP9Iv5xXqby+I9K9UCzYT2nGvLL4+tIMlctfgaROh7tPGlC9NAW8K4B4n8KBUGthJpFtEoPUs2UD4GgMZsrEpqwQ/ysb/ABUA1aN35RkFS2IiDCt0I/TscueVqTMmkxuR9dG5qef9eFXfZiGSJGiQZSDxkiBF9GDAsD5XFKm2dguM0ayH/ETYeGUHX30W2ysGZsPFFGFLOAFTmp1Y5eFgNb8vfVnDF79Q4pV7fnuiw4LDRfNbM8SOVCP2eV/Za4uE51AY3BQvFJGsbyECxf2bKTpaNbjkLXIvbhV22fsGCFWGS63HfkYG9tCLWAFiD50cuFVVKoii/tKihVa9xqdOVuZ4C1boQezZyZZFbr8/PuZXs7YsioMkqOALAtcNpyYAGx5UUmJeIgSoQOvI+8VP7y4VlOaHLnynRbsVtwVyPa1HnrbgBTWxMTLKh7fDtEeFmtZh1Hh528qt9Vkg6e6LFihONrZkYu0geVKGLFFYzY0ZJyqy/wAv6aj4VGy7JceywbwIKn87/Cr46zE+exVLTyXILE9d7eooxSjirel/iK8yTcoyfeB+Jq15ca34l/kgscn0ZJ/OfGktjT1qHneVBmeNgo4nj7+7egcTtBrAhHseDZWtbrcCjzYPk0Py2uaJ847xoTHbTAHGoRXdxoRfpe1R+M1YKW15+HhRIcUrE7RxZla3LkOvnUxhYiiBQBYDrrfiaj8Lhde6DfkbH1qSiwcp4BvM3/OuH4lJtqC+52dBGKTk9uhG4hyk3g4v7xofy9ak8NP417FbuyS5e9lIN7kX0I1FgfKjIt1bDWRyfDu/hr8ayx3ir5ls5R4nQ/G1xQuINGJswRjQt72J/GgcTpSojF2ByAX14WpS5fGkOdRXGPQ1Tk5mvFuhy69DXqZvXqgW0M5b8DpSg9tB6mnI4OlKeDyqNkzqeJp1cQByvQyr4fhSytxw+FIVBGzMaQSPE/jU6MS0o7OPiQbn3VSsWTEc3I8T0NWTdDbqIcre0x48rAcPPjW7G7OdnxtO0Qe8ez5o5I0JChyxdiQO6OSjiSSeQJ41adhbawuGCCPDXdTkDGdmJZ2VeGS7EkKLangKe3x2Hh8amk7xuRa4synmAyaX9xHGs027u/NsqePFArIocMp1Fmv9NddDrwOmnC1bscY9Dn55ZJc+RvmE2uVuWjjjJ1IFy1+rHS9NbQ2yLd59OfT0rEZt+sVimAhhYta1hduJ/wAK8PE1IR7sbWxAvNMuHU8r3b3gH/lTbn1f5/YahhX6d/t/2zRDvDGB3iqjlqKbwu8BlNohmA+kOHrVS2RuFhFObESviGBv32OS/kOPvJq1/wBrYeBQqACwsFAt+FUt+5elf8u5Jrn9prVwPzPCoF94mlOWOJieVgSPMmiLzH2mC+FQcuwpY2uZJPMBrxoWTHa+zQM2NC6E3NdjxYJA4VBysFEkBPmFiOOlvPSvPiVF1C2AJFrW4Gx0sLa35Co3aG0AguCLgg68O6QfyoOHGLboOIB4gHrQ5VGg4G3ZNN2bcQPSujDR9B6CoT56o50o7UA51DiJcD6E0Y1HKuAioVtsgUzJtYUWhqEiwGZRQWKx+WoGba3jQMu0b86VlixvqTGI2rUTisZmoJ56SljSLVBII7SvCSkonDzpRA86qyczTh5M72g8a7SMnhXqhSLT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2" name="Picture 20" descr="http://www.fanatik.ro/wp-content/uploads/2014/03/14/140215193637-simona-halep-single-image-cu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589" y="4247277"/>
            <a:ext cx="3103406" cy="217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078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799" y="332656"/>
            <a:ext cx="8062665" cy="237626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                                   </a:t>
            </a:r>
            <a:r>
              <a:rPr lang="ro-RO" b="1" dirty="0" smtClean="0">
                <a:solidFill>
                  <a:srgbClr val="FFFF00"/>
                </a:solidFill>
              </a:rPr>
              <a:t>SECONDARY 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                                  </a:t>
            </a:r>
            <a:r>
              <a:rPr lang="ro-RO" b="1" dirty="0" smtClean="0">
                <a:solidFill>
                  <a:srgbClr val="FFFF00"/>
                </a:solidFill>
              </a:rPr>
              <a:t>SCHOOL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                                       LESILE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                                       DOLJ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                                         ROMANIA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467965" y="2420888"/>
            <a:ext cx="8424515" cy="403244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                                                           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                                                                                COMENIUS  </a:t>
            </a:r>
          </a:p>
          <a:p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                                                                   MULTILATERAL </a:t>
            </a:r>
            <a:r>
              <a:rPr lang="ro-RO" b="1" dirty="0" smtClean="0">
                <a:solidFill>
                  <a:srgbClr val="0070C0"/>
                </a:solidFill>
              </a:rPr>
              <a:t>PROJECT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                                                                      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                                                     “Democratic values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                                                   ​​and 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                                                       linguistic diversity”</a:t>
            </a:r>
            <a:r>
              <a:rPr lang="en-US" dirty="0" smtClean="0">
                <a:solidFill>
                  <a:srgbClr val="0070C0"/>
                </a:solidFill>
              </a:rPr>
              <a:t>                                                                    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                                                                              </a:t>
            </a:r>
            <a:r>
              <a:rPr lang="en-US" b="1" dirty="0" smtClean="0">
                <a:solidFill>
                  <a:srgbClr val="0070C0"/>
                </a:solidFill>
              </a:rPr>
              <a:t>13-PM-210-DJ-ES </a:t>
            </a:r>
          </a:p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4" name="Imagine 2" descr="llp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346"/>
            <a:ext cx="16557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1" descr="C:\Documents and Settings\Camilla\Documenti\LOGO COMENIU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3659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4299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864096"/>
          </a:xfrm>
        </p:spPr>
        <p:txBody>
          <a:bodyPr>
            <a:normAutofit/>
          </a:bodyPr>
          <a:lstStyle/>
          <a:p>
            <a:pPr algn="ctr"/>
            <a:r>
              <a:rPr lang="ro-RO" b="1" dirty="0" smtClean="0"/>
              <a:t>FENCING</a:t>
            </a:r>
            <a:endParaRPr lang="en-US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971600" y="1484784"/>
            <a:ext cx="6849209" cy="4347845"/>
          </a:xfrm>
        </p:spPr>
        <p:txBody>
          <a:bodyPr/>
          <a:lstStyle/>
          <a:p>
            <a:r>
              <a:rPr lang="ro-RO" b="1" dirty="0" smtClean="0"/>
              <a:t>ANA MARIA BRÂNZĂ </a:t>
            </a:r>
            <a:r>
              <a:rPr lang="ro-RO" dirty="0" smtClean="0"/>
              <a:t>–SILVER AT  OLYMPIC GAMES AT Beijing.</a:t>
            </a:r>
          </a:p>
          <a:p>
            <a:r>
              <a:rPr lang="ro-RO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18" y="2696344"/>
            <a:ext cx="326856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s://encrypted-tbn2.gstatic.com/images?q=tbn:ANd9GcQPp4xFrHdqtSnJpXP2RLXi1hhhn0cmPz5Fvaj3C9750ZEUKK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4888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0.gstatic.com/images?q=tbn:ANd9GcTydFeVnHJd4kVAUXlpCaTml0IasXKajGF0aEpdIvp_OnML5HQ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98018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encrypted-tbn0.gstatic.com/images?q=tbn:ANd9GcRaFZH7inYSOZ-8ldle-iKv7Dadw95et8nnPVXOvpeoht96Sbf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25144"/>
            <a:ext cx="24479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data:image/jpeg;base64,/9j/4AAQSkZJRgABAQAAAQABAAD/2wCEAAkGBxQTEhUUEhQWFhQWGRcXFxUWFBQXFBUVFRkXFxcXFRcYHCggGBolHBUUITEhJSksLi4uFx8zODMsNygtLisBCgoKDg0OGxAQGiwkHCQsLCwsLCwsLCwsLCwsLCwsLCwsLCwsLCwsLCwsLCwsLCwsLCwsLC8sLCwtLCwsLywsLP/AABEIAMcA/QMBIgACEQEDEQH/xAAcAAACAgMBAQAAAAAAAAAAAAADBAIFAAEGBwj/xABGEAABAwIDBAcEBAwGAgMAAAABAAIRAyEEEjEFQVFxEyJhgaGxwQYykfAHQnLRFCMkM1Jic4Kys+HxFSU0kqLCY2RTg9L/xAAaAQACAwEBAAAAAAAAAAAAAAABAgADBAUG/8QALREAAgEDAwIEBgMBAQAAAAAAAAECAxEhBBIxQVETIjJxBTNhgZGxQlLh8BX/2gAMAwEAAhEDEQA/AOz2oHUiRNlZezW1ekblJ0nmCBcJb2yZ1Z4z8fnzXL+z2Jcx9h9ceNl3FBVqP1Kbbos9Mpn0QzRvYCL911Wf4nIEQDZPYatLR3+awOnKOTMGdS1vxVbj6Ra08I8rqyJCjVhwg6EQhCTiyJlXXoyAW2IGm4jgVOhtKeq6xEi+qhT6rQDqLfCySxUOqMA1vPLW61KKlhjPJ0lOuJMfNkB1b8YW8Y8roOHqX0tHog1ag6UHiPQhZ1Ty/YieDNrM/FP5Lw/6SB+U0jxoM8HPXt+03fincl4j9JP56h+wHg96sj6SyJztU2PJfU+LP5P+4PIL5XqaHkvqaufyYfYb5BUT9UfcsfpZ5vjffPMp/Zuo5Kvxz+ueZTuzXXHJdhnOZZ4r3D3LmNoOBcV0uNd+LK5Cq8SSSkg7I0UVcXaxdlhX5cOwfOi45tVgBc57WiY6zmtM9oJBA7VZN9pcOGhmcQA3rAtc0SCb5SS3vColWpymso17ZbGN4mrJUaQBq0ewu8jClSLKnuPY49jgZ5KAGWpTPAnyK0qV+DK8FiaMntGn3JZ+FcXMtqd/I/cnKVVpJykFHcL0jxcf4XKqcmohp5l/3Y5XaLXsq34DTcg4XGAmDrOvFXO1KZqVCafWgQYHCZ+CqKeynZmgtMvGZttWm8hPCcWuRJL6B6h1Ve9tyOxOViQDAJhBfhyWGqCC3Qi4c0jWR9xKzT12npVFTnNKT/ZatJXlT8VQe3uXbagAJKqzjQ48+1P0+tmGoGttFW4jZwHukhbItXMlu5ZUK0AH+y3X2obBsW17VVYXBTvJ8EZ+Ec3kpJK4Uzv9rlr2EO0v8SuPpFoqEDQEEcQd8q8xteWm/aqJlMZy47926eKootRjY0J2LnDOkgnsVxSxIAXNsrx6ogxSk4KZW2dG7FrHYpc8MUpjE2SeAgBcftNrS4k6bu1L4LEkHMdXX5NiwVNtjDmo8EaEtzdybBdqtKjFRsHodJgsZJKk+oJHYQud2diDn7k+6qqJU0pYCngZxWKlrx2Lx36Rq4dXpNGrKQB73OcPAr1Wo+x5Lx727/1jvsM8lVUsuC2BWO93u9F9S1D+SN/Zt/hC+WX+73ei+o5/I2fsmfwhZZ+qPuWv0s85xw655pvZxuEDGGXnmi0KgYC5xhrQSSdABqV1mznGvabbLaFEzd7rMZeXHebaAcV5xtTblSmDDA55AJfmMskiGsAs3nIKS237WmpXNU8mCAS1o0F9OPMpHFe0L6s5iQbyJPKJ1/suLqa8puy9J19PSUI55KvE1HunMSQ7iZ11BJvqNCr7YOBcYI3TJdAsAeq4mx3/ABCXwuWDAM6Wc507pAPNXW2GdHSosAyhzZMnrEusQYGllnfFi5HP+07g6rNNwEaRlbB/VgD71eeyPtyWuZRxhJAMNrHVoNgKk3I/WVTiaAiHOE7swmd8SuZxLYMcLR9yupVJU/SVVYKR9ACplMjTzHYrhlcfiidJ/wCrl5l9GW2DWpuw7zL6Qlk6mnpH7pjuI4L0rA0uowHWXR4+i6u9VKdzClskL7aMUXOZ1fxrW2katk6JLB7SzUmf/IzMxvJ0R9y3tijLiSdBMbrKkojK6xtruvBjw11VapwlFq/W/wDhHJrP0Lva0U2NpN94CakfpG+Xn9wVHRqv6MgjKNY4zGqk6vBtpbxv6pipUOQtsR27uRWaegW6Ekk1e8k+r6P7dEzVDXWhOLum0lFrouq+/V8nRYVvQ0c9y6oIA3NB1c7tPBVlXVTY+0KNXSV0KVPY231OdOW5ILSCM8jelRUA3reeU8kImMUMVnbNhcyO1C6SSlDhnMmDMnTsTDR4KhGyUUGY1Sa1Y1baUxUbLVJq0XLfBEFiDxdbhTUJTEMw1OHc0dyFRd1lKo5JLkK4NvNl5L7ef6w/YZ6r1bOvKPb0flh+wz/sqKhdArCer3L6epu/IaXbSp/wBfL89XuX0xTd/l1A8aNL+WFnkvNH3Hl6WcTiffPNct9IW0izDik33qpiP1G3PiWrpK7+sea5Da46XHNB0psB7Jk/0WzVT2QbKNNDfNI5jY3sbWrdYkNB3uAk8gQurw/sCIGapMCNNF0ezxorYaLzU60r8noYUYpHL0PZBjCI6xG6zR/VUftFsusXZ3tLsvuwBYDQQvSKTR295hDxDQbH0KMa0lyCdBHhG0cUQSCI3aKnqPkr2L2r2CypTc4MGYAkQNefYvHKggkLXCamjFVi4ll7MbSOHxVGqDAa8B3ax3VeD+6Svotz8pYBuJj4FfMC+jqeL6lIkH3WyY35QtVObSaKYw3S4A7exV3TvAHiuSNfrK52nXzVCYOghIsoNMTMnfwXRpVIpZZmqUpX4AF5zHmfNPitLUjUbBPNbFaJ7rJt8e4joz7HQMrFaq1oBStLGA3NllbEtI1R8RdxPAn/AFZnTXujsqOSNEzEqzogRr4p3OPcR0an9X+Az3Sfmy210SlaOix9ZZkXyYz0qzpkl0y2Kia5WOiqtmsks6zOUyZB3plF1VKZiszIgHKNXrIr3KvoO6wTYKWQyJNcvMPb7/Wf/WzzcvTmj+i8y+kD/Vj9m3zeqahbApweqvpjCGdmYc/+Cj/LC+ZWnqhfS2znTsrCn/16H8oKh+qPuWS9LOHxJ6x5rnKtLLi6rzJDgyAASdADAHJdBiD1jzK5z2qxJptD2AyCNNTuAHer9d8v7lei+ZcvtmY2m45Q7rb2kEEdxVzRvEFcHszFnEMmoxwcxxaXWlrmwCJB7RrGoiV1mx3F7T+rYrztWFjv0p3Ldje3wQqzHa+kKh2jVq3DahY0fWABd4reGx0Mh+Kq5hvc2mWR5oKGAueRzFu3dy8d9rtminVcW2kzHPevWKOJzOMweBb7rhxHDkuU+kTZwNPpAraL2ysZ6yUo3PNcPTzOa3iQPiYX0BUMRG63wXg2ym/j6Q/8jP4gvezUBMTddjTQ3J/Y5k57WsdysrOl55BQolGr/nO5Zhm2W9RsjHOdyuxm4qtxDyQVb7QIACSYz08SE0VgFwmEYd+kC3bvR3kHVWJwTYtqki0TomwxdxNsCOBT1OqANQq6sdAmsNQlsz4KOKA5PuWhwsCOFvBLuw6vX0/P0S/RDyWWKL5FT+DKbcKrLovXzRBSVlhCsGGW24ZWYpei30SZIBWHDrTsOrN9JQdSRsBsr6FDrDv8k2MOi0aXWHzuTeT57krQ0WJGhZeafSRQA6F/1iXtJ7GwR5lesObY8vReW/SSfxdD7dTyCoqIupnHNNgvpPY7p2PhD/69D+WF80sNl9H7Dd/kuD/YUf5YVH8o+6LX6WcXin9Y8ygV6IeI4hSxTuseagytFQdoHmU/xC7pY7k0FvFs+wbZezBRFQiGip+cIF6kXGaOfim8D1aTiLZ3H7vRZi3FzIG8gfEo2PpdHSpAbvPRefcnJZO7GNhLbmx+low0kWdMTEkGHGOFlzzvZ6cOxrZbihq6nm6MiAPxmexuCZ/WgWXebIhzSZ18EapTA4d29GFVxVhZ0VLJzWzNkdE2XOJOnYqn2wBdTyjtXTbQxIAICo6TOkqtkSBJgauO4fGE0G77mLOKtYS9hfZUNoGtUotc/PZ7zOVoy2YNxm8+KeOLIkDdPbv1XTY80qNE9H+i1v2n2k/FcbSYTIFyfvC6eg3NSm+MGSvGF4x65/QJ+Id0kyTp8Fc4V8tB5JJ+x3zdzZgWv5prDMytA4CF2E7nGq2vgrtqVDIStHEAfH1VhtGnLe0eSoatgUYkWUdyx4ISWKwZcZa6D4d6V2DiJaWzpccj/VWhKlrMqeCvZhTPWknfoBZWlCkAFA0wbynaQAG/4lSTBcuhoefolqh9PNPPCqMbigH5B7xbPiqoK5ofIx/VGHz8EMG3xRGu+e5WCEv6LCVHN6KBcpYDJuKE93z3LC/1Q3u+e5MkAnRd1h87kySkaTusPncmxKWQUSJt88F5X9JJ/F0f2j/4V6kQYXlP0jHq0vtu8is9UvpHHg2X0XsN/wDkeD/Y0h/xK+cJsvoXYVT/ACPBfs2eAIVCXnj7lsn5WcliD1jzQq4s13B0dzh/QKVc9Y80ZlPM1w7LcxceS014b6colFCeypFky5xaQ0w4XE6SL37N3epOZiK0ZopgRA98ntJ4W5qu2g94DX03QTFjEGe3cjUtu4ltnUM0ABzgAJjS8xvG5eY24wemSckXtAii0S60GSbda503b/gt4jFWSVHEms0FzHNnc7KRbhBW8W6yrtkO6xWYqoXFH2LtKlRc7M/LUEatLpabkNj61gh1yGN7SqSpSM5rameYtHzwW/SUFWlsfBh1NZwW5FpitoGsd4aDZtrAnU8TCa2fSAgxcnwVJQsQPm11f0CAG8byu3OnGnTUI8HNhNzm5Pn/AAbqe8kc2qFUqHNqfiUGhUM9iugsGSayHeyZXO42iW5rLo2uSe0GAgn5upFkTsxHZTy1xjWJ8lZPxRO/whJYUAXETxT9DD37fn4KxsDsWGE0CtKQgJOgAE6zRVyEsX1bDHiBoqups6X5ybhvrPoFc1HJJ415epVEZs12IU8JbXiisw7eJ+QtB/qt5/RPuYm1BG4dvbuWxQbwUBU9FnSKXZLImabeA3qDwOAUHvQ3PQuSwQOuPnct50sx9wpZ1CBXPsvIvpHd+b+2fIr1dzrLzj2q2DXxTmiizqtLi57jlptDZmXb9RYSbhU1pKKu+Cymm3ZHnmZe+ez9T/JMF9jyJC8yw3slTYJrPc529rSGt9SfiF0GG9o308OzDsbSFKkQ1jXVBnJeTAbJl19eFljjraKks8HRn8L1Dhd2XuxjEe8eaawWqrNoYxrKpYSHRl6zDLTmANp4TxvuR8NtFskAOJAk2EDnfl8VshrqDzuME/h+ojHc447poYbRZUL6YPumDxBIDo/5BGp7EqR+czN4EX79ypqFCsG1cWyS0VBTqDh1QWO5fVnknKftOGi8zyK4NZtzbXU7WnlaFmy5FMU23VZiMUBc/DsSp2hVxNqTOqNXOMNntPoFabL2HfPVdnI3AQ0feqVjkd3lwIdGQ01njQdVvbuKqdkgGr0biRmkgg6ui4POPBdN7VUopMcT77jkbxawHM/lmLQO2eC4muxwLX3GYy07zlO7v8ls01SVOSmYtRFT8qOhrYLI+BJESO83CsKeHJaFXs2q1wl9nNs6BaRry5I9LatID840dhPou09TSkl5kYKenrdIsg83Q6G8rVTGUyeq6RxAP3KDcWwWvJsAGkkncABvVi1FFYcl+RHo9Q8qD/AZrtyjXbIPJCxdOtTeRUplrQQC6Ja1zhLWucJAdH1TcLZqwDPBWRkpK8XdfQzTi4uzGcPhwOfE+iZb2aINCoCJRwdE4jGKZTlI2SdNO0hZK2Sx0NVyTqVNeXqUSu5JPdry9VkibGF6T1Ug/wBEpnUw9WC2GOk9FvpUr0iiKmqYA0HqDnoHSoZqoEDsfcKZck2VbhFD1AMDtnGGnTBBguc1s8JmT8Aj7bxLBTqCYHQPDQLDM17iWg7nZWNMbw2VyPtm81M1OYDckc4v/F4KnxWas4urEvJdmyn3A7i1mgPbquFr71atr4R1NPthSi1zdv8AVgDtuUzZsfEuPgtM2hYhjspdEgGMwBmDN/grCjRA3ItSi1wggEdoBCzumuh1P/ScsSirFJi8Q5xGcnqiBcmBJO/tKvaWzjSoy89eplluhZGYxpcZQ0zOrgktlbAFTEMa0WBD3AuIbka4TYmLyBHar7b5HTOa+zmgNc25DTvbJ1IGQGLdXmUiTU7IFbUwnS2xVkdF9Foa/wDCaDxLaga49syD6JfHez1MOcH0252Oh1ongY7RB70j7AY3osay/VeCz49Zvi2O9dp7RYvDVK9UCsxj6AY2uXmGS/M5rZH1wBfscFonBzhjlGClUUJ2lwzlTTazQQOAGn3Lpdg7FdVbnqSyjrwLx2cG9vw4qPsbQweIqPLK9Ou6llJYwy1uaYLv0vdPYrD6SNrdDhTTaYfW6gjUM+ufhDf3ktOhbMyyrqf4w/J5p7S7TGJxDnMtTADKTdA2myzQBumSe9VL3kGg17SOjqZwCSCWno3NI3QcriCNYva6m1vz2b/CUqKL2aBlSYBzsa4Ze3Qk9oIPaUZ3khKUezyLYquXuqO/ScZsADN5tbUK19ntofgwc8U2Gq4RTquImluJa09hmRvaFW4yg4iS4WAADGBgAB4XvuW/8OBAJc8j7UfwgKqUGzow1NGNPw5Z9vt1wM7Q2owuLiGtmLMaGMAbYAD5J4q59hK9Oo59RrhnDmU2R1nU8wc6o9rT9fK2AftKgZsyl+gJ4m58Vs7PZIc0Q4e64Wc37LhcdyDpJq1yqrrt0NkI2Xudf7UbX6Ki0UoD6nuZTOSkRbKT9Z+YFz9Tn1sVx+zqjznDzJ7BYdgO9Y/DvcWk1HOysFNodBytaDlE62nfKZo0MgAG5aNHJ6d3MOo2zpqC+/uWmD05wmSUvgnyEYm69LCamlJdTgzi4tpjeHKea5VlJO0yg0Lcuq70hVq37kXEVFXvdf4rJE3hxUW+lSbqq0HqxCMcdUstMqJU1FptRMDqNl6g56AaiGXqXIMtfcIzTJSNM6IO2q76dMPZucATzBVdWpsi2GMd0kim2tm6R5cCASCJtb+wSjAiYzGOqjrGYB8lqFw5Nyd3ydFJLCNgorHoQQ3lKEnQcc3St94HKzsMZsx8Pgi4akDJeSY6t9ZEXSOC2c11WetDYJ679RoImNYt2KyFKJ4KYHcm0l2IUXljw5pgtIc08CDIj4LhvabZ9fDYgtruz9LFZtSTlrCp1hU+1JdM6GV3UKx9rdn0sTsZtRzmtr4WplpzANQOLZpCbxlcD+4rqLy0VT7nGew+3H7PxDMSCco6tRn6dIkZm87AjtA7V3/tjtn8LxJe2ejaMlMERbUmDoSZ8F5Zh6uaqy00qbmF50bmJtmtOo00XVbCDgatN5JLH2LpJLXyRc66E98bkajwRJXHhTUGUJkZndgDoAHZCYc1AdUAcBN+G+OPJUDCmIouBjMS3SCGnxiVY7JALY1gDx/sh1nBD2biMpI3G3KJhBhQXE0gDb4IQCI98qIaiQ0Pn5+C2Qsdv5+VvRBqmLkwEUKx3ZpuR2eR/qnlVbKrCXE2bADZ1dxMcLCO9WYrN4j4rvaL5KOVqfmMYplOU0lTcOITlPRaGZmMYp6Rqvv3FQxmKSFXFX+KyJM3h+mW+mSJqLOnAlWiDxqLGVVWtxfFH6aBKgbZG3VVpz0m3EhxUulmyhGP06miVx1fpG1KUwZ6p7WmR42Wm1sgzG4Fh2n+iqMRVl5cNJXO1s02oI06eLXmA0dDaDBn4FMLA2zjxB8VuFh5NJEIbyiEiFOhSabvNuAOp3JQgsJjBTMOsHR1u3geGqtModyWf4bTqUy0mCdDExz4qqoitQdls9o3Tu/Vd6FTDIWFVsKg9rWno21BqzMBwGce9H7oXR4fEsqzFnDVps4cxw7UrtPBB7S12hieQIJHhHejF2YGsHI0GVBhiw12MNW7mOptBOaDPSzpljlcK62C+r0lV76rajCGNzjTM2ZgwBFzPMcE9XLM0MYxz95yjKztcQPAXKi6lpJzHtsB9lujfPtTOV0LYPXrkg5LfrEX7gfVAoCBO86neTxJRqgsoNok7rJBgRJcUbD04A7b/FGpUwN4UWvaALjTn5KEMIUwodIOB+H3rRq20I33hEhqpUhs8ZjvJSZpD3qnWO5u4JvLOXsAWdDJk6KXsQTp0nOdnduiAnFjja0QtSut8Nmsx6mLVJ4YRqZY48T8UsxyYaV1TEyGIqkmeCEasz3papXQ/wAI4LM0aUmN06mkLdUhVwcWojqh3o2BYZYyDJRG1tUo186lTZTUaIMNeBotisEumWtQasTA5TrNezIbEad91VZIkHUGCp12lrp0JMxvA3T2olcg9YaxDm8dwcPULz9R+dvudGPCQEmApYZ2s3mNb6TolHuLjAItu384TVHRAIz+GP0zG+4egCJSxToku+N0DCVclRrnCpk+t0Tsr44A21uNRqomCTlGVsnK0mcokkNnfAhV3zYI/wDhfY3/AGj7klXrlzt0DgANeQ+ZRIB0MpWjvPE+AgehRsS4LF4UG9w4aOaYc09h4dmiLQxb/cq3J914EZuxw3O81Oo8y0NjM9zWCdATvPit7VwFei6m2sPfaHtOUNuCJ91xtcQTEwo5K9iEKADRlAsPPeTxPaptF0Ngv3lGCLAjKut+Hz5qAYFqvVAcMxgXuZ7FE4ln6X/F/wD+VCBWtA4KbTNxB8UGniGEg2eA4EtIfldBBymBoUzj8XSdVe9kU2Oyw0mT1REmwvp8EM3tYhrKgYww3nb4wFt2NpC5qAdpzR8YhCr4ik9gLalNwkRD2kzymUwBhrwGyUtn6TsYN/Hkg+/BdZg0G93IcE5eJymBo0XjtPEqBIF1uA3N396w7llOLkzm7QVENjVatHJQrJsprpuDDMKKHITEZoXokzltFO90BCZUJMASVJ21KAsA53Jv3qB2q76lE95hYpaiPQ2Km+ozWY6xATTcPNyqo4zEHRrG/ErC2uda0fZACqep7IKpotjgxxW3PpsHWe3vcFTjZ8++97ubipt2bTH1Qed1W9RJh8OI9/itEuDWuBc4hoABNyYHim8ZiKlNxYAGkfWI6x7RwHJVtGm1pBaACCCLbwrzF42nVAbVBkaPb7w48x2LJqK08di6lCPYpWF+pId5pjpJaSNReFrEsLCMhD2nfo4cx6rKbjrlIPZB+N1jLipxmLqhhdQgvNtATB1gHkFvZFF9RgdXfUzyZbmLAIOkNj5KPjqEPzCwOvPet7MfIJ4k+Fk/QAzSwbB9Ud4k/ErBg2SSWN3D3W/d2pqnosbqeaVhAOwNOfzbP9oTjG2+PmUOUYCyBDT2ix0IIIIMEEaEEaFY9gJzElxAAlxLjAsBJ3DgtkLbWyhYgFjRJ5nzKmAo0dOf9/VFARIbcNOXqfuWQtnUch5uWKEB0mXPd8+CNUEQoMNz3f8AZRxVXS/zdEgKrUuufx+FZ01OplAIm4Fi46Z+MAK3qvSmIAymeLfAgIoDGMC6XXuTv+7gnq9WLN1SezWQXHhYfPwTTjl7XHwSsJDoyLveeQUKmIkZWiBxK3kLtSiBgCiyRhsNhwWiUy3C9qq8RtPoo6mZukg3BG4rdP2jpx7rx/t+9dmnqLRSTKHRi82Eg0DQBbJW1izikZW5WLEpDbXIlNuYgDf8lYsRbsiIJVcxkZZc7iRDRyHqUNjpWLFjk2+TQkkMU2pPeRNwfDcsWJCFbtrGZGX32Hei7BqzRad5LvM/0WLEz9NydS4pFSGp5+a0sSsIQI2754rSxAhF9QASdwM9yiyqR7zS2ZInKZA5Ex3rFiVuzSCZTNgiNWLEwCZ17h6laJssWKEACrd3d6oNV0kLaxEArWcq/FVpkcz3/PktrExC02VU6vMnzsjYp2XvWLEjGC0RZbeVixRAYnj8PNN44DMObb+UrnmrFi1U3gV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2" descr="data:image/jpeg;base64,/9j/4AAQSkZJRgABAQAAAQABAAD/2wCEAAkGBxQTEhUUEhQWFhQWGRcXFxUWFBQXFBUVFRkXFxcXFRcYHCggGBolHBUUITEhJSksLi4uFx8zODMsNygtLisBCgoKDg0OGxAQGiwkHCQsLCwsLCwsLCwsLCwsLCwsLCwsLCwsLCwsLCwsLCwsLCwsLCwsLC8sLCwtLCwsLywsLP/AABEIAMcA/QMBIgACEQEDEQH/xAAcAAACAgMBAQAAAAAAAAAAAAADBAIFAAEGBwj/xABGEAABAwIDBAcEBAwGAgMAAAABAAIRAyEEEjEFQVFxEyJhgaGxwQYykfAHQnLRFCMkM1Jic4Kys+HxFSU0kqLCY2RTg9L/xAAaAQACAwEBAAAAAAAAAAAAAAABAgADBAUG/8QALREAAgEDAwIEBgMBAQAAAAAAAAECAxEhBBIxQVETIjJxBTNhgZGxQlLh8BX/2gAMAwEAAhEDEQA/AOz2oHUiRNlZezW1ekblJ0nmCBcJb2yZ1Z4z8fnzXL+z2Jcx9h9ceNl3FBVqP1Kbbos9Mpn0QzRvYCL911Wf4nIEQDZPYatLR3+awOnKOTMGdS1vxVbj6Ra08I8rqyJCjVhwg6EQhCTiyJlXXoyAW2IGm4jgVOhtKeq6xEi+qhT6rQDqLfCySxUOqMA1vPLW61KKlhjPJ0lOuJMfNkB1b8YW8Y8roOHqX0tHog1ag6UHiPQhZ1Ty/YieDNrM/FP5Lw/6SB+U0jxoM8HPXt+03fincl4j9JP56h+wHg96sj6SyJztU2PJfU+LP5P+4PIL5XqaHkvqaufyYfYb5BUT9UfcsfpZ5vjffPMp/Zuo5Kvxz+ueZTuzXXHJdhnOZZ4r3D3LmNoOBcV0uNd+LK5Cq8SSSkg7I0UVcXaxdlhX5cOwfOi45tVgBc57WiY6zmtM9oJBA7VZN9pcOGhmcQA3rAtc0SCb5SS3vColWpymso17ZbGN4mrJUaQBq0ewu8jClSLKnuPY49jgZ5KAGWpTPAnyK0qV+DK8FiaMntGn3JZ+FcXMtqd/I/cnKVVpJykFHcL0jxcf4XKqcmohp5l/3Y5XaLXsq34DTcg4XGAmDrOvFXO1KZqVCafWgQYHCZ+CqKeynZmgtMvGZttWm8hPCcWuRJL6B6h1Ve9tyOxOViQDAJhBfhyWGqCC3Qi4c0jWR9xKzT12npVFTnNKT/ZatJXlT8VQe3uXbagAJKqzjQ48+1P0+tmGoGttFW4jZwHukhbItXMlu5ZUK0AH+y3X2obBsW17VVYXBTvJ8EZ+Ec3kpJK4Uzv9rlr2EO0v8SuPpFoqEDQEEcQd8q8xteWm/aqJlMZy47926eKootRjY0J2LnDOkgnsVxSxIAXNsrx6ogxSk4KZW2dG7FrHYpc8MUpjE2SeAgBcftNrS4k6bu1L4LEkHMdXX5NiwVNtjDmo8EaEtzdybBdqtKjFRsHodJgsZJKk+oJHYQud2diDn7k+6qqJU0pYCngZxWKlrx2Lx36Rq4dXpNGrKQB73OcPAr1Wo+x5Lx727/1jvsM8lVUsuC2BWO93u9F9S1D+SN/Zt/hC+WX+73ei+o5/I2fsmfwhZZ+qPuWv0s85xw655pvZxuEDGGXnmi0KgYC5xhrQSSdABqV1mznGvabbLaFEzd7rMZeXHebaAcV5xtTblSmDDA55AJfmMskiGsAs3nIKS237WmpXNU8mCAS1o0F9OPMpHFe0L6s5iQbyJPKJ1/suLqa8puy9J19PSUI55KvE1HunMSQ7iZ11BJvqNCr7YOBcYI3TJdAsAeq4mx3/ABCXwuWDAM6Wc507pAPNXW2GdHSosAyhzZMnrEusQYGllnfFi5HP+07g6rNNwEaRlbB/VgD71eeyPtyWuZRxhJAMNrHVoNgKk3I/WVTiaAiHOE7swmd8SuZxLYMcLR9yupVJU/SVVYKR9ACplMjTzHYrhlcfiidJ/wCrl5l9GW2DWpuw7zL6Qlk6mnpH7pjuI4L0rA0uowHWXR4+i6u9VKdzClskL7aMUXOZ1fxrW2katk6JLB7SzUmf/IzMxvJ0R9y3tijLiSdBMbrKkojK6xtruvBjw11VapwlFq/W/wDhHJrP0Lva0U2NpN94CakfpG+Xn9wVHRqv6MgjKNY4zGqk6vBtpbxv6pipUOQtsR27uRWaegW6Ekk1e8k+r6P7dEzVDXWhOLum0lFrouq+/V8nRYVvQ0c9y6oIA3NB1c7tPBVlXVTY+0KNXSV0KVPY231OdOW5ILSCM8jelRUA3reeU8kImMUMVnbNhcyO1C6SSlDhnMmDMnTsTDR4KhGyUUGY1Sa1Y1baUxUbLVJq0XLfBEFiDxdbhTUJTEMw1OHc0dyFRd1lKo5JLkK4NvNl5L7ef6w/YZ6r1bOvKPb0flh+wz/sqKhdArCer3L6epu/IaXbSp/wBfL89XuX0xTd/l1A8aNL+WFnkvNH3Hl6WcTiffPNct9IW0izDik33qpiP1G3PiWrpK7+sea5Da46XHNB0psB7Jk/0WzVT2QbKNNDfNI5jY3sbWrdYkNB3uAk8gQurw/sCIGapMCNNF0ezxorYaLzU60r8noYUYpHL0PZBjCI6xG6zR/VUftFsusXZ3tLsvuwBYDQQvSKTR295hDxDQbH0KMa0lyCdBHhG0cUQSCI3aKnqPkr2L2r2CypTc4MGYAkQNefYvHKggkLXCamjFVi4ll7MbSOHxVGqDAa8B3ax3VeD+6Svotz8pYBuJj4FfMC+jqeL6lIkH3WyY35QtVObSaKYw3S4A7exV3TvAHiuSNfrK52nXzVCYOghIsoNMTMnfwXRpVIpZZmqUpX4AF5zHmfNPitLUjUbBPNbFaJ7rJt8e4joz7HQMrFaq1oBStLGA3NllbEtI1R8RdxPAn/AFZnTXujsqOSNEzEqzogRr4p3OPcR0an9X+Az3Sfmy210SlaOix9ZZkXyYz0qzpkl0y2Kia5WOiqtmsks6zOUyZB3plF1VKZiszIgHKNXrIr3KvoO6wTYKWQyJNcvMPb7/Wf/WzzcvTmj+i8y+kD/Vj9m3zeqahbApweqvpjCGdmYc/+Cj/LC+ZWnqhfS2znTsrCn/16H8oKh+qPuWS9LOHxJ6x5rnKtLLi6rzJDgyAASdADAHJdBiD1jzK5z2qxJptD2AyCNNTuAHer9d8v7lei+ZcvtmY2m45Q7rb2kEEdxVzRvEFcHszFnEMmoxwcxxaXWlrmwCJB7RrGoiV1mx3F7T+rYrztWFjv0p3Ldje3wQqzHa+kKh2jVq3DahY0fWABd4reGx0Mh+Kq5hvc2mWR5oKGAueRzFu3dy8d9rtminVcW2kzHPevWKOJzOMweBb7rhxHDkuU+kTZwNPpAraL2ysZ6yUo3PNcPTzOa3iQPiYX0BUMRG63wXg2ym/j6Q/8jP4gvezUBMTddjTQ3J/Y5k57WsdysrOl55BQolGr/nO5Zhm2W9RsjHOdyuxm4qtxDyQVb7QIACSYz08SE0VgFwmEYd+kC3bvR3kHVWJwTYtqki0TomwxdxNsCOBT1OqANQq6sdAmsNQlsz4KOKA5PuWhwsCOFvBLuw6vX0/P0S/RDyWWKL5FT+DKbcKrLovXzRBSVlhCsGGW24ZWYpei30SZIBWHDrTsOrN9JQdSRsBsr6FDrDv8k2MOi0aXWHzuTeT57krQ0WJGhZeafSRQA6F/1iXtJ7GwR5lesObY8vReW/SSfxdD7dTyCoqIupnHNNgvpPY7p2PhD/69D+WF80sNl9H7Dd/kuD/YUf5YVH8o+6LX6WcXin9Y8ygV6IeI4hSxTuseagytFQdoHmU/xC7pY7k0FvFs+wbZezBRFQiGip+cIF6kXGaOfim8D1aTiLZ3H7vRZi3FzIG8gfEo2PpdHSpAbvPRefcnJZO7GNhLbmx+low0kWdMTEkGHGOFlzzvZ6cOxrZbihq6nm6MiAPxmexuCZ/WgWXebIhzSZ18EapTA4d29GFVxVhZ0VLJzWzNkdE2XOJOnYqn2wBdTyjtXTbQxIAICo6TOkqtkSBJgauO4fGE0G77mLOKtYS9hfZUNoGtUotc/PZ7zOVoy2YNxm8+KeOLIkDdPbv1XTY80qNE9H+i1v2n2k/FcbSYTIFyfvC6eg3NSm+MGSvGF4x65/QJ+Id0kyTp8Fc4V8tB5JJ+x3zdzZgWv5prDMytA4CF2E7nGq2vgrtqVDIStHEAfH1VhtGnLe0eSoatgUYkWUdyx4ISWKwZcZa6D4d6V2DiJaWzpccj/VWhKlrMqeCvZhTPWknfoBZWlCkAFA0wbynaQAG/4lSTBcuhoefolqh9PNPPCqMbigH5B7xbPiqoK5ofIx/VGHz8EMG3xRGu+e5WCEv6LCVHN6KBcpYDJuKE93z3LC/1Q3u+e5MkAnRd1h87kySkaTusPncmxKWQUSJt88F5X9JJ/F0f2j/4V6kQYXlP0jHq0vtu8is9UvpHHg2X0XsN/wDkeD/Y0h/xK+cJsvoXYVT/ACPBfs2eAIVCXnj7lsn5WcliD1jzQq4s13B0dzh/QKVc9Y80ZlPM1w7LcxceS014b6colFCeypFky5xaQ0w4XE6SL37N3epOZiK0ZopgRA98ntJ4W5qu2g94DX03QTFjEGe3cjUtu4ltnUM0ABzgAJjS8xvG5eY24wemSckXtAii0S60GSbda503b/gt4jFWSVHEms0FzHNnc7KRbhBW8W6yrtkO6xWYqoXFH2LtKlRc7M/LUEatLpabkNj61gh1yGN7SqSpSM5rameYtHzwW/SUFWlsfBh1NZwW5FpitoGsd4aDZtrAnU8TCa2fSAgxcnwVJQsQPm11f0CAG8byu3OnGnTUI8HNhNzm5Pn/AAbqe8kc2qFUqHNqfiUGhUM9iugsGSayHeyZXO42iW5rLo2uSe0GAgn5upFkTsxHZTy1xjWJ8lZPxRO/whJYUAXETxT9DD37fn4KxsDsWGE0CtKQgJOgAE6zRVyEsX1bDHiBoqups6X5ybhvrPoFc1HJJ415epVEZs12IU8JbXiisw7eJ+QtB/qt5/RPuYm1BG4dvbuWxQbwUBU9FnSKXZLImabeA3qDwOAUHvQ3PQuSwQOuPnct50sx9wpZ1CBXPsvIvpHd+b+2fIr1dzrLzj2q2DXxTmiizqtLi57jlptDZmXb9RYSbhU1pKKu+Cymm3ZHnmZe+ez9T/JMF9jyJC8yw3slTYJrPc529rSGt9SfiF0GG9o308OzDsbSFKkQ1jXVBnJeTAbJl19eFljjraKks8HRn8L1Dhd2XuxjEe8eaawWqrNoYxrKpYSHRl6zDLTmANp4TxvuR8NtFskAOJAk2EDnfl8VshrqDzuME/h+ojHc447poYbRZUL6YPumDxBIDo/5BGp7EqR+czN4EX79ypqFCsG1cWyS0VBTqDh1QWO5fVnknKftOGi8zyK4NZtzbXU7WnlaFmy5FMU23VZiMUBc/DsSp2hVxNqTOqNXOMNntPoFabL2HfPVdnI3AQ0feqVjkd3lwIdGQ01njQdVvbuKqdkgGr0biRmkgg6ui4POPBdN7VUopMcT77jkbxawHM/lmLQO2eC4muxwLX3GYy07zlO7v8ls01SVOSmYtRFT8qOhrYLI+BJESO83CsKeHJaFXs2q1wl9nNs6BaRry5I9LatID840dhPou09TSkl5kYKenrdIsg83Q6G8rVTGUyeq6RxAP3KDcWwWvJsAGkkncABvVi1FFYcl+RHo9Q8qD/AZrtyjXbIPJCxdOtTeRUplrQQC6Ja1zhLWucJAdH1TcLZqwDPBWRkpK8XdfQzTi4uzGcPhwOfE+iZb2aINCoCJRwdE4jGKZTlI2SdNO0hZK2Sx0NVyTqVNeXqUSu5JPdry9VkibGF6T1Ug/wBEpnUw9WC2GOk9FvpUr0iiKmqYA0HqDnoHSoZqoEDsfcKZck2VbhFD1AMDtnGGnTBBguc1s8JmT8Aj7bxLBTqCYHQPDQLDM17iWg7nZWNMbw2VyPtm81M1OYDckc4v/F4KnxWas4urEvJdmyn3A7i1mgPbquFr71atr4R1NPthSi1zdv8AVgDtuUzZsfEuPgtM2hYhjspdEgGMwBmDN/grCjRA3ItSi1wggEdoBCzumuh1P/ScsSirFJi8Q5xGcnqiBcmBJO/tKvaWzjSoy89eplluhZGYxpcZQ0zOrgktlbAFTEMa0WBD3AuIbka4TYmLyBHar7b5HTOa+zmgNc25DTvbJ1IGQGLdXmUiTU7IFbUwnS2xVkdF9Foa/wDCaDxLaga49syD6JfHez1MOcH0252Oh1ongY7RB70j7AY3osay/VeCz49Zvi2O9dp7RYvDVK9UCsxj6AY2uXmGS/M5rZH1wBfscFonBzhjlGClUUJ2lwzlTTazQQOAGn3Lpdg7FdVbnqSyjrwLx2cG9vw4qPsbQweIqPLK9Ou6llJYwy1uaYLv0vdPYrD6SNrdDhTTaYfW6gjUM+ufhDf3ktOhbMyyrqf4w/J5p7S7TGJxDnMtTADKTdA2myzQBumSe9VL3kGg17SOjqZwCSCWno3NI3QcriCNYva6m1vz2b/CUqKL2aBlSYBzsa4Ze3Qk9oIPaUZ3khKUezyLYquXuqO/ScZsADN5tbUK19ntofgwc8U2Gq4RTquImluJa09hmRvaFW4yg4iS4WAADGBgAB4XvuW/8OBAJc8j7UfwgKqUGzow1NGNPw5Z9vt1wM7Q2owuLiGtmLMaGMAbYAD5J4q59hK9Oo59RrhnDmU2R1nU8wc6o9rT9fK2AftKgZsyl+gJ4m58Vs7PZIc0Q4e64Wc37LhcdyDpJq1yqrrt0NkI2Xudf7UbX6Ki0UoD6nuZTOSkRbKT9Z+YFz9Tn1sVx+zqjznDzJ7BYdgO9Y/DvcWk1HOysFNodBytaDlE62nfKZo0MgAG5aNHJ6d3MOo2zpqC+/uWmD05wmSUvgnyEYm69LCamlJdTgzi4tpjeHKea5VlJO0yg0Lcuq70hVq37kXEVFXvdf4rJE3hxUW+lSbqq0HqxCMcdUstMqJU1FptRMDqNl6g56AaiGXqXIMtfcIzTJSNM6IO2q76dMPZucATzBVdWpsi2GMd0kim2tm6R5cCASCJtb+wSjAiYzGOqjrGYB8lqFw5Nyd3ydFJLCNgorHoQQ3lKEnQcc3St94HKzsMZsx8Pgi4akDJeSY6t9ZEXSOC2c11WetDYJ679RoImNYt2KyFKJ4KYHcm0l2IUXljw5pgtIc08CDIj4LhvabZ9fDYgtruz9LFZtSTlrCp1hU+1JdM6GV3UKx9rdn0sTsZtRzmtr4WplpzANQOLZpCbxlcD+4rqLy0VT7nGew+3H7PxDMSCco6tRn6dIkZm87AjtA7V3/tjtn8LxJe2ejaMlMERbUmDoSZ8F5Zh6uaqy00qbmF50bmJtmtOo00XVbCDgatN5JLH2LpJLXyRc66E98bkajwRJXHhTUGUJkZndgDoAHZCYc1AdUAcBN+G+OPJUDCmIouBjMS3SCGnxiVY7JALY1gDx/sh1nBD2biMpI3G3KJhBhQXE0gDb4IQCI98qIaiQ0Pn5+C2Qsdv5+VvRBqmLkwEUKx3ZpuR2eR/qnlVbKrCXE2bADZ1dxMcLCO9WYrN4j4rvaL5KOVqfmMYplOU0lTcOITlPRaGZmMYp6Rqvv3FQxmKSFXFX+KyJM3h+mW+mSJqLOnAlWiDxqLGVVWtxfFH6aBKgbZG3VVpz0m3EhxUulmyhGP06miVx1fpG1KUwZ6p7WmR42Wm1sgzG4Fh2n+iqMRVl5cNJXO1s02oI06eLXmA0dDaDBn4FMLA2zjxB8VuFh5NJEIbyiEiFOhSabvNuAOp3JQgsJjBTMOsHR1u3geGqtModyWf4bTqUy0mCdDExz4qqoitQdls9o3Tu/Vd6FTDIWFVsKg9rWno21BqzMBwGce9H7oXR4fEsqzFnDVps4cxw7UrtPBB7S12hieQIJHhHejF2YGsHI0GVBhiw12MNW7mOptBOaDPSzpljlcK62C+r0lV76rajCGNzjTM2ZgwBFzPMcE9XLM0MYxz95yjKztcQPAXKi6lpJzHtsB9lujfPtTOV0LYPXrkg5LfrEX7gfVAoCBO86neTxJRqgsoNok7rJBgRJcUbD04A7b/FGpUwN4UWvaALjTn5KEMIUwodIOB+H3rRq20I33hEhqpUhs8ZjvJSZpD3qnWO5u4JvLOXsAWdDJk6KXsQTp0nOdnduiAnFjja0QtSut8Nmsx6mLVJ4YRqZY48T8UsxyYaV1TEyGIqkmeCEasz3papXQ/wAI4LM0aUmN06mkLdUhVwcWojqh3o2BYZYyDJRG1tUo186lTZTUaIMNeBotisEumWtQasTA5TrNezIbEad91VZIkHUGCp12lrp0JMxvA3T2olcg9YaxDm8dwcPULz9R+dvudGPCQEmApYZ2s3mNb6TolHuLjAItu384TVHRAIz+GP0zG+4egCJSxToku+N0DCVclRrnCpk+t0Tsr44A21uNRqomCTlGVsnK0mcokkNnfAhV3zYI/wDhfY3/AGj7klXrlzt0DgANeQ+ZRIB0MpWjvPE+AgehRsS4LF4UG9w4aOaYc09h4dmiLQxb/cq3J914EZuxw3O81Oo8y0NjM9zWCdATvPit7VwFei6m2sPfaHtOUNuCJ91xtcQTEwo5K9iEKADRlAsPPeTxPaptF0Ngv3lGCLAjKut+Hz5qAYFqvVAcMxgXuZ7FE4ln6X/F/wD+VCBWtA4KbTNxB8UGniGEg2eA4EtIfldBBymBoUzj8XSdVe9kU2Oyw0mT1REmwvp8EM3tYhrKgYww3nb4wFt2NpC5qAdpzR8YhCr4ik9gLalNwkRD2kzymUwBhrwGyUtn6TsYN/Hkg+/BdZg0G93IcE5eJymBo0XjtPEqBIF1uA3N396w7llOLkzm7QVENjVatHJQrJsprpuDDMKKHITEZoXokzltFO90BCZUJMASVJ21KAsA53Jv3qB2q76lE95hYpaiPQ2Km+ozWY6xATTcPNyqo4zEHRrG/ErC2uda0fZACqep7IKpotjgxxW3PpsHWe3vcFTjZ8++97ubipt2bTH1Qed1W9RJh8OI9/itEuDWuBc4hoABNyYHim8ZiKlNxYAGkfWI6x7RwHJVtGm1pBaACCCLbwrzF42nVAbVBkaPb7w48x2LJqK08di6lCPYpWF+pId5pjpJaSNReFrEsLCMhD2nfo4cx6rKbjrlIPZB+N1jLipxmLqhhdQgvNtATB1gHkFvZFF9RgdXfUzyZbmLAIOkNj5KPjqEPzCwOvPet7MfIJ4k+Fk/QAzSwbB9Ud4k/ErBg2SSWN3D3W/d2pqnosbqeaVhAOwNOfzbP9oTjG2+PmUOUYCyBDT2ix0IIIIMEEaEEaFY9gJzElxAAlxLjAsBJ3DgtkLbWyhYgFjRJ5nzKmAo0dOf9/VFARIbcNOXqfuWQtnUch5uWKEB0mXPd8+CNUEQoMNz3f8AZRxVXS/zdEgKrUuufx+FZ01OplAIm4Fi46Z+MAK3qvSmIAymeLfAgIoDGMC6XXuTv+7gnq9WLN1SezWQXHhYfPwTTjl7XHwSsJDoyLveeQUKmIkZWiBxK3kLtSiBgCiyRhsNhwWiUy3C9qq8RtPoo6mZukg3BG4rdP2jpx7rx/t+9dmnqLRSTKHRi82Eg0DQBbJW1izikZW5WLEpDbXIlNuYgDf8lYsRbsiIJVcxkZZc7iRDRyHqUNjpWLFjk2+TQkkMU2pPeRNwfDcsWJCFbtrGZGX32Hei7BqzRad5LvM/0WLEz9NydS4pFSGp5+a0sSsIQI2754rSxAhF9QASdwM9yiyqR7zS2ZInKZA5Ex3rFiVuzSCZTNgiNWLEwCZ17h6laJssWKEACrd3d6oNV0kLaxEArWcq/FVpkcz3/PktrExC02VU6vMnzsjYp2XvWLEjGC0RZbeVixRAYnj8PNN44DMObb+UrnmrFi1U3gV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4" descr="data:image/jpeg;base64,/9j/4AAQSkZJRgABAQAAAQABAAD/2wCEAAkGBhQPEBQUDw8PDw8PDw8PDw8PDw8PDw8PFBAVFBUQFBQXHCYeFxkkGRQUHy8gJCcpLCwsFR4xNTAqNSYrLCkBCQoKDgwOFw8PFCkcHBwpKSkpLCwpKSkpKSkpKikpKSwpKSksKSkpKSkpKTQpLCwvKSksKSkvLCktKSkpKSkpKf/AABEIALEBHAMBIgACEQEDEQH/xAAcAAACAgMBAQAAAAAAAAAAAAAAAQIGAwQFBwj/xABGEAACAQIDBAcEBQkGBwEAAAAAAQIDEQQSIQUxQVEGEyJhcYGRBzKhsUJSwdHwFDM0cnOCsuHxIyRDdKLDU2KDkrPE8jX/xAAZAQEBAQEBAQAAAAAAAAAAAAAAAQIEAwX/xAAmEQEBAAIBAgUFAQEAAAAAAAAAAQIRAyExEkFRcfATIjKxwWEE/9oADAMBAAIRAxEAPwCiWAYioLAAAKwrEhAAhg0AgGKxABYBlEbASEQIRIQCAYAIQzFVrKPf3cQrIBrLHIjRxd3Z7+D4MGm0BjliUt7S8dCcJqW5p+ADCw7AAhDACNgsSEBECQgIgMAI2AkIDcAYFQhDaABCsMAFYBiIEAwAQDsAUgsMAIgMQAIZGpKyAhWq5fF7kc2vXSet2+SenqbGIqKKu7OT9TRWGcoudTsxW6++TvuS/kY3tvw6YauOfCMY+F7/ABMca75kcRJO2VNJK2urMcQNunUvvb9W/gbEKOXWEnGW/uaNCKv4m3RndfNfaF06GE2gpvLLsz+Eu9fcblit4ha6eKOrs3H51aXvL4mtsWN4AAqEAwAQhiAQDEwEIkIDdYiQMqIgMSAQDsFgEIkJkCAYFCAYEEQGACEMApM5+KxLulG8pSlljFatyeiS82jaxdXLHxOl7N9lrE49zkrxw1PMv2k7xT9FL4GM7qPXjx3Xf6PezzLTU8Q89aSzO/uwf1V4czZxPQaNeDUoRg02otN3S+8v0aSJfk3H1S3s4/Flb3d3hxk1p827S2a6FWrSn79KVvFWTT800/M0oLUvntTwihj4zX+NQV+TcHa/pJehSadLX8cDql3NuPLHV0go6+JJJxZsdRp4P5MdSldW48Px6lTTBVV1f8d/mY6VTJNP8WM8FmTXNXXdNafE1parws/JlZWSlPMrkzR2TUvG3LTyN81GKQiQioQhgBEBiAQiRFgb4hgVCAYgFYBgBEBgQRAlYCiIDABCJWCwEQsMRBzNqVNUvxv/AJHoPshwVsPVqvfVrNJ/8sEo29c3qeb7Sf8Aa+EL/Mu3QDHKGCUlGtHq6zpzqxvKEqk5XjTcFdvSS3I8OWWzo6uGyXq9ZijLDuZzMPi+toRqQlFxnFSjJO8Wnua5nNqTce1VrzV9VlllsuOiOWV2WbUz2uUP71Q/ZVG/GVSC+xlCUbW/Vbfoi5e0arF1qMqcpSXVSTcpOWqldWuU3FaJW5JPxyv7kdeHaOTk6WsmdWfx8LXMCqbr8G4vy/kYo1Pj9hKK397T8/df2G3ltGo8rffr5rR/juMM3rfg/k969V8TaxK0fr8E/ska0YXT7m/jqgebc2TO0mvx+N52Su4KracX35X5/wBCxIuLGRAMRpkhDACIDEAhDEBv2CwAVBYQwIEIYAIB2ABCJCsUILDYECsFgCwCFYlYTAr+NnetLwS8i7ezfZ/5RhKtKcc1GeJzNPMu1HK1NNNNPThyKDian9pLvl8Nx7b7Ntn5MBSkl71N1G++Wv2nhyWydHZw4y3r5OgoqChRprLSpJQjFbkkrJGWlhVGoqjpxq9myU9VHvjvXwNOpiMspXXZvq/tO/g4pwio2aUVZnNLq7duU6aeQdLOis6EpVFOU6c6vZThGCppx0j2dG9NXZXer1ZVMS+y39V39Gn957/0q2UquGnD6bjeP6y1Wvw8zwbG08spRfj6afJs6cMt3q4+TDU3Glk004Wa8Nf5BOXLdd281/QhTq2VnwdjHOWnqvRno8G5KV4p73aEvsfwRq0dG13fwvT4MUK/Zt5ehCE9X4P5A2ktG+539HcstN3S70irxd5Pvcl66FpjGyXcrFjGRiGI0yQhgBFiJEQAQyJB0AADSAQwIExDABAAAADQgEMAAQDABCY2AFU2lScaj/Wf3nqPQDa862D6qFRRdHsytZyjTd8js/C3kUbamEzb1o/pLg+bJdD9pywmMg/ehWaw9WD3TjUeVPvs7P15njyY7jp4s9Zbet4Lo/OSaqVp9r3mt7XNXVkzrzksPBdWpSUIpZYvNKyW8qtF1I6RxMoOOmWSk34JI6OF2dXqyTq4mcYLV5Y01KS5N2dvmc2n1s+K4+br47HuSPHOnGF6vFXtaNaMpx8bWkvX5nrWNjl0W7m97POPaeuxSatdVJJc9YSv8kXiv3Obln2KDNW89SK3evzOjisG7xileXV042W9zlfQ3MF0XqVJZXFwtJRlpe3PzOudXBlNK+o/MnPQv0fZt2Hac3JrsuVrLySNpeziDw9ppLE5PzkHLKppaacdd5rTG1G2LgnJ52uwndd77jvChTypK1rK1hlYRBjEAhDEwExABAhDEBvgMDSAQxAIBgAgGBAgGIAEMAEA0ACZGWhMjON0FYKta29XW7Q41auqdSE0tKdSnO3F5Zp/YdSvB8fVGlWwqe96vdf5GK9MZHv+FpQqJS7LzJST7mtGTxEowWlvuPDdkdN8Tg0qdOUalKCtGFRN5UlujJa27tTvbD6UY3amKjRi6VCnllUqOMXOapxkk7N6XblFbuN9dxz/AEba6/r462umNx61beiKdQ2bU2zjIKnBrC4abdSrJdiU77u/dw5s9P2R0MhmUqic2vrO5cKOAhThljGMYrgkkke2HBMeteOf/R4pqR55D2YYanUVWnnlW3uUneOa1s0Y7kzt4PodCCtlSVn43e934stEKMVre/gmSqVFbSL87I95I5rbVYr7OyWSjdNWlpuktGvU42Jw2Vu6e/lwLlVqb7pWbva+7RLl3Gji8ZSS7cIvxdy1HiG2tmSo1Z9l5HJuE/otN3S8dbHOZ6ljJQq5lli4SfutJqxRukOwnQlmgm6Mtz35H9V/YYVxBEmRATExsQEQGxECZFkhAdAAA0gAAIEADKEADIEAAACGAAAAAgYwsBpV56X3c+ZoV6qadvtOliKLbvz42uztdD/ZlW2nK7lPD4OLWavOF5VeOWjH6Wn0n2Vfi9CablkUeEkruXFpLhqX/wBj2z60cfGX5NiHRrYetTdbqakaMHeE4yc2kmrwtpreR7F0d9n+BwCXUYWDqJW6+sutrvm88t3grI786K4ehZjouW+jFSjlVlq+L4Bf612vkZFBclfmuIOJtgN2XdwaMNSoSTt4PejDiIW8Hu+4DQxkHLczgY3Zrk9WywVK6Ts2k+Tav6Gnip+pRwIbIsOvsxSi1JJpqzT1TROrta1ZUslTWKfWZX1eZ3tC/O0W/IzTrXJrQ87270VlSblRTlDe4b5R8OaK6z16ai3lbWZq6jdZmudiodKejXvVaUe0takF9JcZJczNiqcIbEQITGIgQhsiwOkAAVAIAAAAAAAABAMAEMQwAAABDSJ0qMpyUYRlOcmoxhFOUpPkktWz1HoZ7LFBqttCMZS0cMLpKMXzqtaSf/KtOd+AaPs26AxrxWKxcM1N/o9GS7NSz/OzXGPJbnv10PVlC3JW0SWiSGo2VkkktElokgbNITRGxIi2UQqR/ryfMjCpdd6bTXJonJmtmtUt9eGbzi7N+jj6ATmQtmTXHfHxJMwdZZ+BRSfaHgFKnCsl+bllk7fQk/sdvVlW2znnSipTfXYOsqLqZmm6NX83Ub3742vyZ6P0swnWYevFcacpx8bZl8UeX0a/WUcUpvtywkJQVrZlRa7V+asvidvDlvD2v7+Vz5z7vdmxO1p9ZhK0pSWsqNeOZqLlTqZZtpaPSVwljK0ZzpRqVHOMsZRh2nJuVuuovXjaMoo5ifXYW7azPHNNLfFVaO/zkkyWL2lbEUKq/wAWGErS/Xi8kvgpeo8M7e5utt7ZqRp4etN3qUcRUo1nOEc9tJZdVeLyZlwLNtzFOk6U011brQp1VZO8anZUu60nErW1IprGRtpHG4efg59l/CR08Q3W2X2vejSjd8VKlJJ+fZPHOS6v+/vq3jvrFR6R7N/J8RKKVoStOnyUZcPJ3XkcstvTNdZRw9b6yyv96CmvkypM5HuiwGyJAmJjEB0gBgVAAAACGACAYgAAAAAAQDNnZ2z6mIqxpUYOdSo7Rivm3wS3tmGjRlOUYwi5znJRhGKvKUm7KK77nufQPoXHZ1HNUtLFVUutmtVBb+qg+S4vi9eSVD6GdBaWzo5pWq4qStOtbSCe+FO+6PfvfolaBgBGwrDbE2VEWQkQqVLPX04vyFOTa+qvJy/kURq1lHe9+5LVvwRp1ZN1ISfZS6yNn7zvFPX/ALTJO0ftfF+LNSrXvKn+1/2plG9KRgktTPThcx4rRAa2PV4rvjOL8v8A6Z4rF9nLf3cHj6b8E6jXzPZ6zvDwmvjF/cjzKHQ6pTq1XOdPtU60IqLk+1ONtdN2p7cWUku786vPOW2Ky6rhSk1a8ZbOmr7rqhU+5GLFq9ChJfQoT/0YnL8posC6KVklZ0m/7n9OX+CpKX0e/Qc+i1ZqStTs/wAtUO3wqOM6fD60deR7fUx33+aY8N0WI7cdpdzw9ReSUr/Az7Hr9ds/Ex3O+Jst9usi5r4yfoaeK6M4jrZzVNNTw8oNqcL5nhcltX9dI6WxNm1KKrKdPJCpRw+WzhZ1FSyzVk99/meednh6X0/kaku+3q52Nq9dspTtrTqqy5LrXC3pJFRLPOE6OAq0503CNqLV1btvqs2u7fm80ysM5c/yr2x7IiGxMwpMiSIsDqCGBUAhiAAAAAAABDAAAN2/+hOlSc5KMIynKTtGMU5Sk+SS1bPUOgPs2lTmq+OpxTjaVCg2pWn/AMSolpdaWWvN6pFGb2XdC3Rj+VYim1VmmsPCatKnTejqNPdKXDkvE9GsFgALkWwnK2/Qx2b7lze/0KG5+QWfgufH+QaR73ze8w4nE2RQ7JbvN8X4swVK5xtobd1yUu1OTsuR1MNg3Cn23ebV2+8qNLHYq2i3mDYtJ1aqvup55PxlaMfgpHP2/tOFFPNJL67WrS4RXOTO7sGPU4fPVWSdXtuL+grdmPkrAdLETUEcyviMyZo1cfLETahfKnrLgbscNljbmBrwl/ZS7nB/6rfacHaM+2/BFgqQtTn+5/GivY1dryRKrCgjU18CodNNq1adSlChUnFuEpSUOOuja8FI0pdIK0sJRUJSeIxEqkc6tmcITcdOCb0V+5npOK2S+rFzkq+dZmfcQxM9CmUOkNaOAjKNR9bHEOk5tRk5Q6tzSd13rXuOrsraVSrXrwm040XBQ7KTV817vjuGXDljLaTOW6R6XS/uku+pT/iv9hQmXfplV/uyXOtBekZMo7PB6ExDIsgTENkQOoMAKgYgAAAAAAAABDAALp7JP/0f+hV+cT2tCAoYmAAYJ+9H975GYQFGvU3nL2x7gwKKxsP9Kj4y+Rdsf7j8GAAeUbR/PYb/ADi+aPROkn5ryABEYdgfml4HRqABaNOv7k/3fmitY/f6ABKrz7pT+mR/y1T+Cqa2zvewHhV/8sxAduH4z2/lc+Xf56wqX6Av81/653dhfpWL/Xh85gBrn/G/POM8XefPVr9MPzEP23+3IqAAfNdZEWAECEAA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2" name="Picture 16" descr="http://adevarul.ro/assets/adevarul.ro/MRImage/2012/04/06/50a8270c7c42d5a6636a9b11/646x4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446" y="4788266"/>
            <a:ext cx="2584244" cy="161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823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799" y="332656"/>
            <a:ext cx="8062665" cy="237626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                                   </a:t>
            </a:r>
            <a:r>
              <a:rPr lang="ro-RO" b="1" dirty="0" smtClean="0">
                <a:solidFill>
                  <a:srgbClr val="FFFF00"/>
                </a:solidFill>
              </a:rPr>
              <a:t>SECONDARY 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                                  </a:t>
            </a:r>
            <a:r>
              <a:rPr lang="ro-RO" b="1" dirty="0" smtClean="0">
                <a:solidFill>
                  <a:srgbClr val="FFFF00"/>
                </a:solidFill>
              </a:rPr>
              <a:t>SCHOOL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                                       LESILE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                                       DOLJ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                                         ROMANIA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467965" y="2420888"/>
            <a:ext cx="8424515" cy="403244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                                                           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                                                                                COMENIUS  </a:t>
            </a:r>
          </a:p>
          <a:p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                                                                   MULTILATERAL </a:t>
            </a:r>
            <a:r>
              <a:rPr lang="ro-RO" b="1" dirty="0" smtClean="0">
                <a:solidFill>
                  <a:srgbClr val="0070C0"/>
                </a:solidFill>
              </a:rPr>
              <a:t>PROJECT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                                                                      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                                                     “Democratic values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                                                   ​​and 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                                                       linguistic diversity”</a:t>
            </a:r>
            <a:r>
              <a:rPr lang="en-US" dirty="0" smtClean="0">
                <a:solidFill>
                  <a:srgbClr val="0070C0"/>
                </a:solidFill>
              </a:rPr>
              <a:t>                                                                    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                                                                              </a:t>
            </a:r>
            <a:r>
              <a:rPr lang="en-US" b="1" dirty="0" smtClean="0">
                <a:solidFill>
                  <a:srgbClr val="0070C0"/>
                </a:solidFill>
              </a:rPr>
              <a:t>13-PM-210-DJ-ES </a:t>
            </a:r>
          </a:p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4" name="Imagine 2" descr="llp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346"/>
            <a:ext cx="16557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1" descr="C:\Documents and Settings\Camilla\Documenti\LOGO COMENIU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3659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539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827584" y="1052736"/>
            <a:ext cx="8064896" cy="5112568"/>
          </a:xfrm>
        </p:spPr>
        <p:txBody>
          <a:bodyPr/>
          <a:lstStyle/>
          <a:p>
            <a:r>
              <a:rPr lang="en-US" sz="2800" b="1" dirty="0" smtClean="0"/>
              <a:t>SPORTIVE</a:t>
            </a:r>
            <a:r>
              <a:rPr lang="ro-RO" sz="2800" b="1" dirty="0" smtClean="0"/>
              <a:t> </a:t>
            </a:r>
            <a:r>
              <a:rPr lang="en-US" sz="2800" b="1" dirty="0" smtClean="0"/>
              <a:t>COMPETIT</a:t>
            </a:r>
            <a:r>
              <a:rPr lang="ro-RO" sz="2800" b="1" dirty="0" smtClean="0"/>
              <a:t>IONS NEED TO BE </a:t>
            </a:r>
          </a:p>
          <a:p>
            <a:pPr marL="68580" indent="0">
              <a:buNone/>
            </a:pPr>
            <a:r>
              <a:rPr lang="ro-RO" sz="2800" b="1" dirty="0" smtClean="0"/>
              <a:t> FAIR-PLAY</a:t>
            </a:r>
            <a:endParaRPr lang="en-US" sz="2800" b="1" dirty="0"/>
          </a:p>
          <a:p>
            <a:r>
              <a:rPr lang="vi-VN" b="1" dirty="0" smtClean="0"/>
              <a:t>FAIR-PLAY</a:t>
            </a:r>
            <a:r>
              <a:rPr lang="vi-VN" dirty="0"/>
              <a:t> </a:t>
            </a:r>
            <a:r>
              <a:rPr lang="ro-RO" i="1" dirty="0"/>
              <a:t>-</a:t>
            </a:r>
            <a:r>
              <a:rPr lang="vi-VN" dirty="0" smtClean="0"/>
              <a:t> </a:t>
            </a:r>
            <a:r>
              <a:rPr lang="en-US" dirty="0" smtClean="0"/>
              <a:t>Respect for the rules or equal treatment of all concerned</a:t>
            </a:r>
            <a:r>
              <a:rPr lang="ro-RO" dirty="0" smtClean="0"/>
              <a:t>.</a:t>
            </a:r>
            <a:endParaRPr lang="vi-VN" dirty="0"/>
          </a:p>
        </p:txBody>
      </p:sp>
      <p:pic>
        <p:nvPicPr>
          <p:cNvPr id="4" name="Imagine 2" descr="llp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1362"/>
            <a:ext cx="16557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1" descr="C:\Documents and Settings\Camilla\Documenti\LOGO COMENIU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93661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70854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https://encrypted-tbn3.gstatic.com/images?q=tbn:ANd9GcSiGfbjwH_qOhxPx0ZzhDhJNkaCySqx8QD021ObxPwhI0_lWFv_U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300" y="3537764"/>
            <a:ext cx="3265055" cy="241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https://encrypted-tbn3.gstatic.com/images?q=tbn:ANd9GcRaHqNTkutRCOpYM9-ZevE797PCd6wSHceD6r5DnAfFZJ0bDE_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32529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82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b="1" dirty="0" err="1" smtClean="0">
                <a:solidFill>
                  <a:srgbClr val="00B0F0"/>
                </a:solidFill>
              </a:rPr>
              <a:t>Our</a:t>
            </a:r>
            <a:r>
              <a:rPr lang="ro-RO" b="1" dirty="0" smtClean="0">
                <a:solidFill>
                  <a:srgbClr val="00B0F0"/>
                </a:solidFill>
              </a:rPr>
              <a:t> </a:t>
            </a:r>
            <a:r>
              <a:rPr lang="ro-RO" b="1" dirty="0" err="1" smtClean="0">
                <a:solidFill>
                  <a:srgbClr val="00B0F0"/>
                </a:solidFill>
              </a:rPr>
              <a:t>students</a:t>
            </a:r>
            <a:r>
              <a:rPr lang="ro-RO" b="1" dirty="0" smtClean="0">
                <a:solidFill>
                  <a:srgbClr val="00B0F0"/>
                </a:solidFill>
              </a:rPr>
              <a:t> at </a:t>
            </a:r>
            <a:r>
              <a:rPr lang="en-US" b="1" dirty="0" smtClean="0">
                <a:solidFill>
                  <a:srgbClr val="00B0F0"/>
                </a:solidFill>
              </a:rPr>
              <a:t>LE</a:t>
            </a:r>
            <a:r>
              <a:rPr lang="ro-RO" b="1" dirty="0">
                <a:solidFill>
                  <a:srgbClr val="00B0F0"/>
                </a:solidFill>
              </a:rPr>
              <a:t>Ș</a:t>
            </a:r>
            <a:r>
              <a:rPr lang="en-US" b="1" dirty="0">
                <a:solidFill>
                  <a:srgbClr val="00B0F0"/>
                </a:solidFill>
              </a:rPr>
              <a:t>ILE –</a:t>
            </a:r>
            <a:r>
              <a:rPr lang="en-US" b="1" dirty="0" smtClean="0">
                <a:solidFill>
                  <a:srgbClr val="00B0F0"/>
                </a:solidFill>
              </a:rPr>
              <a:t>DOLJ</a:t>
            </a:r>
            <a:r>
              <a:rPr lang="ro-RO" b="1" dirty="0" smtClean="0">
                <a:solidFill>
                  <a:srgbClr val="00B0F0"/>
                </a:solidFill>
              </a:rPr>
              <a:t> SCHOOL</a:t>
            </a:r>
            <a:endParaRPr lang="en-US" b="1" dirty="0"/>
          </a:p>
        </p:txBody>
      </p:sp>
      <p:pic>
        <p:nvPicPr>
          <p:cNvPr id="2050" name="Picture 2" descr="E:\Foto Lesile 28-04-2014\IMG_43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88" y="2276872"/>
            <a:ext cx="2286192" cy="170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Foto Lesile 28-04-2014\IMG_43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36912"/>
            <a:ext cx="4668407" cy="348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Foto Lesile 28-04-2014\IMG_43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96" y="4162147"/>
            <a:ext cx="2555776" cy="190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ine 2" descr="llp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346"/>
            <a:ext cx="16557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1" descr="C:\Documents and Settings\Camilla\Documenti\LOGO COMENIUS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93661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891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o-RO" sz="3600" dirty="0" smtClean="0">
                <a:solidFill>
                  <a:srgbClr val="00B0F0"/>
                </a:solidFill>
              </a:rPr>
              <a:t/>
            </a:r>
            <a:br>
              <a:rPr lang="ro-RO" sz="3600" dirty="0" smtClean="0">
                <a:solidFill>
                  <a:srgbClr val="00B0F0"/>
                </a:solidFill>
              </a:rPr>
            </a:br>
            <a:r>
              <a:rPr lang="ro-RO" sz="3600" dirty="0">
                <a:solidFill>
                  <a:srgbClr val="00B0F0"/>
                </a:solidFill>
              </a:rPr>
              <a:t/>
            </a:r>
            <a:br>
              <a:rPr lang="ro-RO" sz="3600" dirty="0">
                <a:solidFill>
                  <a:srgbClr val="00B0F0"/>
                </a:solidFill>
              </a:rPr>
            </a:br>
            <a:r>
              <a:rPr lang="ro-RO" sz="3600" dirty="0" smtClean="0">
                <a:solidFill>
                  <a:srgbClr val="00B0F0"/>
                </a:solidFill>
              </a:rPr>
              <a:t/>
            </a:r>
            <a:br>
              <a:rPr lang="ro-RO" sz="3600" dirty="0" smtClean="0">
                <a:solidFill>
                  <a:srgbClr val="00B0F0"/>
                </a:solidFill>
              </a:rPr>
            </a:br>
            <a:r>
              <a:rPr lang="ro-RO" sz="3600" dirty="0">
                <a:solidFill>
                  <a:srgbClr val="00B0F0"/>
                </a:solidFill>
              </a:rPr>
              <a:t/>
            </a:r>
            <a:br>
              <a:rPr lang="ro-RO" sz="3600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/>
            </a:r>
            <a:br>
              <a:rPr lang="en-US" dirty="0">
                <a:solidFill>
                  <a:srgbClr val="00B0F0"/>
                </a:solidFill>
              </a:rPr>
            </a:br>
            <a:endParaRPr lang="en-US" dirty="0"/>
          </a:p>
        </p:txBody>
      </p:sp>
      <p:pic>
        <p:nvPicPr>
          <p:cNvPr id="4" name="Imagine 2" descr="llp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65" y="201612"/>
            <a:ext cx="16557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Foto Lesile 28-04-2014\IMG_43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04403"/>
            <a:ext cx="4211960" cy="314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Foto Lesile 28-04-2014\IMG_43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84984"/>
            <a:ext cx="4283968" cy="319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Foto Lesile 28-04-2014\IMG_43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79"/>
            <a:ext cx="3077580" cy="229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Foto Lesile 28-04-2014\IMG_439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04403"/>
            <a:ext cx="3203848" cy="239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1" descr="C:\Documents and Settings\Camilla\Documenti\LOGO COMENIUS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93661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9053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2" descr="llp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65" y="201612"/>
            <a:ext cx="16557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Foto Lesile 28-04-2014\IMG_43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7" y="731922"/>
            <a:ext cx="3888432" cy="290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Foto Lesile 28-04-2014\IMG_43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53502"/>
            <a:ext cx="4499992" cy="296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Foto Lesile 28-04-2014\IMG_43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766" y="705410"/>
            <a:ext cx="3923928" cy="293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1" descr="C:\Documents and Settings\Camilla\Documenti\LOGO COMENIUS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93661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6017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2" descr="llp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65" y="201612"/>
            <a:ext cx="16557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1" descr="C:\Documents and Settings\Camilla\Documenti\LOGO COMENIU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93661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E:\Foto Lesile 28-04-2014\IMG_43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20" y="797274"/>
            <a:ext cx="7112774" cy="531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586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dirty="0" err="1" smtClean="0"/>
              <a:t>Thank</a:t>
            </a:r>
            <a:r>
              <a:rPr lang="ro-RO" dirty="0" smtClean="0"/>
              <a:t> </a:t>
            </a:r>
            <a:r>
              <a:rPr lang="ro-RO" dirty="0" err="1" smtClean="0"/>
              <a:t>you</a:t>
            </a:r>
            <a:r>
              <a:rPr lang="ro-RO" dirty="0" smtClean="0"/>
              <a:t>!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o-RO" dirty="0" smtClean="0"/>
              <a:t>The team</a:t>
            </a:r>
          </a:p>
          <a:p>
            <a:r>
              <a:rPr lang="en-US" b="1" dirty="0" err="1"/>
              <a:t>T</a:t>
            </a:r>
            <a:r>
              <a:rPr lang="ro-RO" b="1" dirty="0" err="1" smtClean="0"/>
              <a:t>eachers</a:t>
            </a:r>
            <a:endParaRPr lang="ro-RO" b="1" dirty="0" smtClean="0"/>
          </a:p>
          <a:p>
            <a:r>
              <a:rPr lang="ro-RO" dirty="0" smtClean="0"/>
              <a:t>Nadia </a:t>
            </a:r>
            <a:r>
              <a:rPr lang="ro-RO" dirty="0" err="1" smtClean="0"/>
              <a:t>Manda-coordonator</a:t>
            </a:r>
            <a:endParaRPr lang="ro-RO" dirty="0" smtClean="0"/>
          </a:p>
          <a:p>
            <a:r>
              <a:rPr lang="ro-RO" dirty="0" smtClean="0"/>
              <a:t>Adriana </a:t>
            </a:r>
            <a:r>
              <a:rPr lang="ro-RO" dirty="0"/>
              <a:t>G</a:t>
            </a:r>
            <a:r>
              <a:rPr lang="ro-RO" dirty="0" smtClean="0"/>
              <a:t>herghe-manager</a:t>
            </a:r>
          </a:p>
          <a:p>
            <a:r>
              <a:rPr lang="ro-RO" dirty="0" smtClean="0"/>
              <a:t>Flori Mitra</a:t>
            </a:r>
          </a:p>
          <a:p>
            <a:r>
              <a:rPr lang="ro-RO" dirty="0" smtClean="0"/>
              <a:t>Marina </a:t>
            </a:r>
            <a:r>
              <a:rPr lang="ro-RO" dirty="0" err="1" smtClean="0"/>
              <a:t>Tuțuleasa</a:t>
            </a:r>
            <a:endParaRPr lang="ro-RO" dirty="0" smtClean="0"/>
          </a:p>
          <a:p>
            <a:r>
              <a:rPr lang="en-US" b="1" dirty="0" smtClean="0"/>
              <a:t>Students</a:t>
            </a:r>
            <a:endParaRPr lang="ro-RO" b="1" dirty="0" smtClean="0"/>
          </a:p>
          <a:p>
            <a:r>
              <a:rPr lang="ro-RO" dirty="0" smtClean="0"/>
              <a:t>Hîncu Samuel</a:t>
            </a:r>
          </a:p>
          <a:p>
            <a:r>
              <a:rPr lang="ro-RO" dirty="0" err="1" smtClean="0"/>
              <a:t>Șuiu</a:t>
            </a:r>
            <a:r>
              <a:rPr lang="ro-RO" dirty="0" smtClean="0"/>
              <a:t> Sebastian</a:t>
            </a:r>
          </a:p>
          <a:p>
            <a:r>
              <a:rPr lang="en-US" dirty="0" err="1" smtClean="0"/>
              <a:t>Lupu</a:t>
            </a:r>
            <a:r>
              <a:rPr lang="en-US" dirty="0" smtClean="0"/>
              <a:t> Cristian</a:t>
            </a:r>
            <a:endParaRPr lang="ro-RO" dirty="0" smtClean="0"/>
          </a:p>
          <a:p>
            <a:r>
              <a:rPr lang="ro-RO" dirty="0" smtClean="0"/>
              <a:t>Beșliu Aida</a:t>
            </a:r>
          </a:p>
          <a:p>
            <a:r>
              <a:rPr lang="ro-RO" dirty="0" smtClean="0"/>
              <a:t>Oprea Nicoleta</a:t>
            </a:r>
          </a:p>
          <a:p>
            <a:r>
              <a:rPr lang="ro-RO" dirty="0" err="1" smtClean="0"/>
              <a:t>Mîrzan</a:t>
            </a:r>
            <a:r>
              <a:rPr lang="ro-RO" dirty="0" smtClean="0"/>
              <a:t> Mădălina</a:t>
            </a:r>
          </a:p>
          <a:p>
            <a:endParaRPr lang="en-US" b="1" dirty="0"/>
          </a:p>
        </p:txBody>
      </p:sp>
      <p:pic>
        <p:nvPicPr>
          <p:cNvPr id="4" name="Imagine 3" descr="https://encrypted-tbn0.gstatic.com/images?q=tbn:ANd9GcTR5NNDWlu7vvo17K1CGF2K9ZZ0uwtP8UOpvyXe1WZWok4JYwCj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2952328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1" descr="C:\Documents and Settings\Camilla\Documenti\LOGO COMENIU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93661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ine 2" descr="llp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65" y="201612"/>
            <a:ext cx="16557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690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799" y="332656"/>
            <a:ext cx="8062665" cy="237626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                                   </a:t>
            </a:r>
            <a:r>
              <a:rPr lang="ro-RO" b="1" dirty="0" smtClean="0">
                <a:solidFill>
                  <a:srgbClr val="FFFF00"/>
                </a:solidFill>
              </a:rPr>
              <a:t>SECONDARY 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                                  </a:t>
            </a:r>
            <a:r>
              <a:rPr lang="ro-RO" b="1" dirty="0" smtClean="0">
                <a:solidFill>
                  <a:srgbClr val="FFFF00"/>
                </a:solidFill>
              </a:rPr>
              <a:t>SCHOOL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                                       LESILE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                                       DOLJ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                                         ROMANIA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467965" y="2420888"/>
            <a:ext cx="8424515" cy="403244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                                                           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                                                                                COMENIUS  </a:t>
            </a:r>
          </a:p>
          <a:p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                                                                   MULTILATERAL </a:t>
            </a:r>
            <a:r>
              <a:rPr lang="ro-RO" b="1" dirty="0" smtClean="0">
                <a:solidFill>
                  <a:srgbClr val="0070C0"/>
                </a:solidFill>
              </a:rPr>
              <a:t>PROJECT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                                                                      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                                                     “Democratic values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                                                   ​​and 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                                                       linguistic diversity”</a:t>
            </a:r>
            <a:r>
              <a:rPr lang="en-US" dirty="0" smtClean="0">
                <a:solidFill>
                  <a:srgbClr val="0070C0"/>
                </a:solidFill>
              </a:rPr>
              <a:t>                                                                    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                                                                              </a:t>
            </a:r>
            <a:r>
              <a:rPr lang="en-US" b="1" dirty="0" smtClean="0">
                <a:solidFill>
                  <a:srgbClr val="0070C0"/>
                </a:solidFill>
              </a:rPr>
              <a:t>13-PM-210-DJ-ES </a:t>
            </a:r>
          </a:p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4" name="Imagine 2" descr="llp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346"/>
            <a:ext cx="16557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1" descr="C:\Documents and Settings\Camilla\Documenti\LOGO COMENIU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315" y="93659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4299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799" y="332656"/>
            <a:ext cx="8062665" cy="237626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                                   </a:t>
            </a:r>
            <a:r>
              <a:rPr lang="ro-RO" b="1" dirty="0" smtClean="0">
                <a:solidFill>
                  <a:srgbClr val="FFFF00"/>
                </a:solidFill>
              </a:rPr>
              <a:t>SECONDARY 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                                  </a:t>
            </a:r>
            <a:r>
              <a:rPr lang="ro-RO" b="1" dirty="0" smtClean="0">
                <a:solidFill>
                  <a:srgbClr val="FFFF00"/>
                </a:solidFill>
              </a:rPr>
              <a:t>SCHOOL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                                       LESILE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                                       DOLJ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                                         ROMANIA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467965" y="2420888"/>
            <a:ext cx="8424515" cy="403244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                                                           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                                                                                COMENIUS  </a:t>
            </a:r>
          </a:p>
          <a:p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                                                                   MULTILATERAL </a:t>
            </a:r>
            <a:r>
              <a:rPr lang="ro-RO" b="1" dirty="0" smtClean="0">
                <a:solidFill>
                  <a:srgbClr val="0070C0"/>
                </a:solidFill>
              </a:rPr>
              <a:t>PROJECT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                                                                      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                                                     “Democratic values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                                                   ​​and 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                                                       linguistic diversity”</a:t>
            </a:r>
            <a:r>
              <a:rPr lang="en-US" dirty="0" smtClean="0">
                <a:solidFill>
                  <a:srgbClr val="0070C0"/>
                </a:solidFill>
              </a:rPr>
              <a:t>                                                                    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                                                                              </a:t>
            </a:r>
            <a:r>
              <a:rPr lang="en-US" b="1" dirty="0" smtClean="0">
                <a:solidFill>
                  <a:srgbClr val="0070C0"/>
                </a:solidFill>
              </a:rPr>
              <a:t>13-PM-210-DJ-ES </a:t>
            </a:r>
          </a:p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4" name="Imagine 2" descr="llp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346"/>
            <a:ext cx="16557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1" descr="C:\Documents and Settings\Camilla\Documenti\LOGO COMENIU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3659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9228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SPORT IN ROMANIA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ROMANIAN HISTORY OF SPORT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ROMANIAN SPORTS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WORLD </a:t>
            </a:r>
            <a:r>
              <a:rPr lang="ro-RO" sz="2800" dirty="0" smtClean="0">
                <a:solidFill>
                  <a:srgbClr val="FF0000"/>
                </a:solidFill>
              </a:rPr>
              <a:t>ATHLETES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SPORT PERFORM</a:t>
            </a:r>
            <a:r>
              <a:rPr lang="ro-RO" sz="2800" dirty="0" smtClean="0">
                <a:solidFill>
                  <a:srgbClr val="FF0000"/>
                </a:solidFill>
              </a:rPr>
              <a:t>ANCE</a:t>
            </a:r>
            <a:r>
              <a:rPr lang="en-US" sz="2800" dirty="0" smtClean="0">
                <a:solidFill>
                  <a:srgbClr val="FF0000"/>
                </a:solidFill>
              </a:rPr>
              <a:t> IN ROMANIA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SPORT PERFORM</a:t>
            </a:r>
            <a:r>
              <a:rPr lang="ro-RO" sz="2800" dirty="0" smtClean="0">
                <a:solidFill>
                  <a:srgbClr val="FF0000"/>
                </a:solidFill>
              </a:rPr>
              <a:t>ANCE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ro-RO" sz="2800" dirty="0" smtClean="0">
                <a:solidFill>
                  <a:srgbClr val="FF0000"/>
                </a:solidFill>
              </a:rPr>
              <a:t>AT LESILE</a:t>
            </a:r>
            <a:r>
              <a:rPr lang="en-US" sz="2800" dirty="0" smtClean="0">
                <a:solidFill>
                  <a:srgbClr val="FF0000"/>
                </a:solidFill>
              </a:rPr>
              <a:t>-DOLJ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  </a:t>
            </a:r>
            <a:r>
              <a:rPr lang="ro-RO" sz="2800" dirty="0" smtClean="0">
                <a:solidFill>
                  <a:srgbClr val="FF0000"/>
                </a:solidFill>
              </a:rPr>
              <a:t>SPORT RELATED ACTIVITIES AT SCHOOL</a:t>
            </a:r>
            <a:endParaRPr lang="en-US" sz="2800" dirty="0">
              <a:solidFill>
                <a:srgbClr val="00B0F0"/>
              </a:solidFill>
            </a:endParaRPr>
          </a:p>
          <a:p>
            <a:pPr>
              <a:buNone/>
            </a:pPr>
            <a:endParaRPr lang="en-US" sz="2800" dirty="0">
              <a:solidFill>
                <a:srgbClr val="7030A0"/>
              </a:solidFill>
            </a:endParaRP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Imagine 2" descr="llp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1" y="103421"/>
            <a:ext cx="1370267" cy="42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1" descr="C:\Documents and Settings\Camilla\Documenti\LOGO COMENIU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62919"/>
            <a:ext cx="87547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3378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71001" y="188640"/>
            <a:ext cx="822960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ro-RO" b="1" dirty="0" smtClean="0">
                <a:solidFill>
                  <a:srgbClr val="FF0000"/>
                </a:solidFill>
              </a:rPr>
              <a:t>SPORT IN ROMANIA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971601" y="1412776"/>
            <a:ext cx="6840760" cy="4896544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first sporting clubs in Romania were established in the mid nineteenth century </a:t>
            </a:r>
          </a:p>
          <a:p>
            <a:r>
              <a:rPr lang="en-US" sz="2800" dirty="0" smtClean="0"/>
              <a:t>One of the first </a:t>
            </a:r>
            <a:r>
              <a:rPr lang="en-US" sz="2800" dirty="0" err="1" smtClean="0"/>
              <a:t>compan</a:t>
            </a:r>
            <a:r>
              <a:rPr lang="ro-RO" sz="2800" dirty="0" smtClean="0"/>
              <a:t>ies</a:t>
            </a:r>
            <a:r>
              <a:rPr lang="en-US" sz="2800" dirty="0" smtClean="0"/>
              <a:t> was named "Company of placing the sign", established during the reign of </a:t>
            </a:r>
            <a:r>
              <a:rPr lang="en-US" sz="2800" dirty="0" err="1" smtClean="0"/>
              <a:t>Alexandru</a:t>
            </a:r>
            <a:r>
              <a:rPr lang="en-US" sz="2800" dirty="0" smtClean="0"/>
              <a:t> </a:t>
            </a:r>
            <a:r>
              <a:rPr lang="en-US" sz="2800" dirty="0" err="1" smtClean="0"/>
              <a:t>Ioan</a:t>
            </a:r>
            <a:r>
              <a:rPr lang="en-US" sz="2800" dirty="0" smtClean="0"/>
              <a:t> </a:t>
            </a:r>
            <a:r>
              <a:rPr lang="en-US" sz="2800" dirty="0" err="1" smtClean="0"/>
              <a:t>Cuza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In the early years of the twentieth century sports like boxing and cycling have expanded </a:t>
            </a:r>
            <a:r>
              <a:rPr lang="ro-RO" sz="2800" dirty="0" err="1" smtClean="0"/>
              <a:t>while</a:t>
            </a:r>
            <a:r>
              <a:rPr lang="en-US" sz="2800" dirty="0" smtClean="0"/>
              <a:t> team games </a:t>
            </a:r>
            <a:r>
              <a:rPr lang="ro-RO" sz="2800" dirty="0" smtClean="0"/>
              <a:t>a lot </a:t>
            </a:r>
            <a:r>
              <a:rPr lang="en-US" sz="2800" dirty="0" smtClean="0"/>
              <a:t>later.</a:t>
            </a:r>
            <a:endParaRPr lang="en-US" sz="2800" dirty="0"/>
          </a:p>
        </p:txBody>
      </p:sp>
      <p:pic>
        <p:nvPicPr>
          <p:cNvPr id="4" name="Imagine 2" descr="llp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1" y="103421"/>
            <a:ext cx="1370267" cy="42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1" descr="C:\Documents and Settings\Camilla\Documenti\LOGO COMENIU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93661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0640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043608" y="820736"/>
            <a:ext cx="6777201" cy="5011893"/>
          </a:xfrm>
        </p:spPr>
        <p:txBody>
          <a:bodyPr>
            <a:normAutofit/>
          </a:bodyPr>
          <a:lstStyle/>
          <a:p>
            <a:r>
              <a:rPr lang="en-US" b="1" dirty="0" smtClean="0"/>
              <a:t>The first football </a:t>
            </a:r>
            <a:r>
              <a:rPr lang="en-US" b="1" dirty="0" err="1" smtClean="0"/>
              <a:t>meci</a:t>
            </a:r>
            <a:r>
              <a:rPr lang="ro-RO" b="1" dirty="0" smtClean="0"/>
              <a:t> </a:t>
            </a:r>
            <a:r>
              <a:rPr lang="ro-RO" b="1" dirty="0" err="1" smtClean="0"/>
              <a:t>was</a:t>
            </a:r>
            <a:r>
              <a:rPr lang="en-US" b="1" dirty="0" smtClean="0"/>
              <a:t> played in Timisoara, June 25</a:t>
            </a:r>
            <a:r>
              <a:rPr lang="ro-RO" b="1" dirty="0" err="1" smtClean="0"/>
              <a:t>th</a:t>
            </a:r>
            <a:r>
              <a:rPr lang="en-US" b="1" dirty="0" smtClean="0"/>
              <a:t>, 1899 </a:t>
            </a:r>
          </a:p>
          <a:p>
            <a:r>
              <a:rPr lang="en-US" b="1" dirty="0" smtClean="0"/>
              <a:t>the first rugby club was established in Bucharest in 1910</a:t>
            </a:r>
          </a:p>
          <a:p>
            <a:r>
              <a:rPr lang="en-US" b="1" dirty="0" smtClean="0"/>
              <a:t> </a:t>
            </a:r>
            <a:r>
              <a:rPr lang="ro-RO" b="1" dirty="0" err="1" smtClean="0"/>
              <a:t>the</a:t>
            </a:r>
            <a:r>
              <a:rPr lang="ro-RO" b="1" dirty="0" smtClean="0"/>
              <a:t> </a:t>
            </a:r>
            <a:r>
              <a:rPr lang="en-US" b="1" dirty="0" smtClean="0"/>
              <a:t>Sports Federation was established in 1912 </a:t>
            </a:r>
            <a:r>
              <a:rPr lang="ro-RO" b="1" dirty="0" smtClean="0"/>
              <a:t>at </a:t>
            </a:r>
            <a:r>
              <a:rPr lang="ro-RO" b="1" dirty="0" err="1" smtClean="0"/>
              <a:t>Bucharest</a:t>
            </a:r>
            <a:r>
              <a:rPr lang="en-US" b="1" dirty="0" smtClean="0"/>
              <a:t>, </a:t>
            </a:r>
          </a:p>
          <a:p>
            <a:r>
              <a:rPr lang="ro-RO" b="1" dirty="0" smtClean="0"/>
              <a:t>In </a:t>
            </a:r>
            <a:r>
              <a:rPr lang="en-US" b="1" dirty="0" smtClean="0"/>
              <a:t>1914 </a:t>
            </a:r>
            <a:r>
              <a:rPr lang="ro-RO" b="1" dirty="0" err="1" smtClean="0"/>
              <a:t>the</a:t>
            </a:r>
            <a:r>
              <a:rPr lang="ro-RO" b="1" dirty="0" smtClean="0"/>
              <a:t> </a:t>
            </a:r>
            <a:r>
              <a:rPr lang="en-US" b="1" dirty="0" smtClean="0"/>
              <a:t>Romanian Olympic Committee was established </a:t>
            </a:r>
            <a:endParaRPr lang="ro-RO" b="1" dirty="0" smtClean="0"/>
          </a:p>
          <a:p>
            <a:r>
              <a:rPr lang="en-US" b="1" dirty="0" smtClean="0"/>
              <a:t>in 1923 was founded the first institution of higher education in sport: </a:t>
            </a:r>
            <a:r>
              <a:rPr lang="ro-RO" b="1" dirty="0" err="1" smtClean="0"/>
              <a:t>the</a:t>
            </a:r>
            <a:r>
              <a:rPr lang="en-US" b="1" dirty="0" smtClean="0"/>
              <a:t>   "National Institute of Physical Education"</a:t>
            </a:r>
            <a:endParaRPr lang="en-US" b="1" dirty="0"/>
          </a:p>
        </p:txBody>
      </p:sp>
      <p:pic>
        <p:nvPicPr>
          <p:cNvPr id="4" name="Imagine 2" descr="llp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65" y="201612"/>
            <a:ext cx="16557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1" descr="C:\Documents and Settings\Camilla\Documenti\LOGO COMENIU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93661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5728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dirty="0" smtClean="0">
                <a:solidFill>
                  <a:srgbClr val="00B0F0"/>
                </a:solidFill>
              </a:rPr>
              <a:t>Romanian </a:t>
            </a:r>
            <a:r>
              <a:rPr lang="ro-RO" dirty="0" err="1" smtClean="0">
                <a:solidFill>
                  <a:srgbClr val="00B0F0"/>
                </a:solidFill>
              </a:rPr>
              <a:t>sports</a:t>
            </a:r>
            <a:r>
              <a:rPr lang="en-US" dirty="0">
                <a:solidFill>
                  <a:srgbClr val="00B0F0"/>
                </a:solidFill>
              </a:rPr>
              <a:t/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b="1" dirty="0" smtClean="0">
                <a:solidFill>
                  <a:srgbClr val="00B0F0"/>
                </a:solidFill>
              </a:rPr>
              <a:t>OINA</a:t>
            </a:r>
            <a:endParaRPr lang="en-US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o-RO" b="1" u="sng" dirty="0" smtClean="0">
                <a:solidFill>
                  <a:schemeClr val="tx1"/>
                </a:solidFill>
              </a:rPr>
              <a:t>Oina </a:t>
            </a:r>
            <a:r>
              <a:rPr lang="ro-RO" b="1" dirty="0" err="1" smtClean="0">
                <a:solidFill>
                  <a:schemeClr val="tx1"/>
                </a:solidFill>
              </a:rPr>
              <a:t>is</a:t>
            </a:r>
            <a:r>
              <a:rPr lang="ro-RO" b="1" dirty="0" smtClean="0">
                <a:solidFill>
                  <a:schemeClr val="tx1"/>
                </a:solidFill>
              </a:rPr>
              <a:t> a Romanian </a:t>
            </a:r>
            <a:r>
              <a:rPr lang="ro-RO" b="1" dirty="0" err="1" smtClean="0">
                <a:solidFill>
                  <a:schemeClr val="tx1"/>
                </a:solidFill>
              </a:rPr>
              <a:t>traditional</a:t>
            </a:r>
            <a:r>
              <a:rPr lang="ro-RO" b="1" dirty="0" smtClean="0">
                <a:solidFill>
                  <a:schemeClr val="tx1"/>
                </a:solidFill>
              </a:rPr>
              <a:t> sport.</a:t>
            </a:r>
            <a:r>
              <a:rPr lang="en-US" b="1" dirty="0" err="1" smtClean="0">
                <a:solidFill>
                  <a:schemeClr val="tx1"/>
                </a:solidFill>
              </a:rPr>
              <a:t>Oin</a:t>
            </a:r>
            <a:r>
              <a:rPr lang="ro-RO" b="1" dirty="0" smtClean="0">
                <a:solidFill>
                  <a:schemeClr val="tx1"/>
                </a:solidFill>
              </a:rPr>
              <a:t>a</a:t>
            </a:r>
            <a:r>
              <a:rPr lang="en-US" b="1" dirty="0" smtClean="0">
                <a:solidFill>
                  <a:schemeClr val="tx1"/>
                </a:solidFill>
              </a:rPr>
              <a:t> was first mentioned during the rule of </a:t>
            </a:r>
            <a:r>
              <a:rPr lang="ro-RO" b="1" dirty="0" smtClean="0">
                <a:solidFill>
                  <a:schemeClr val="tx1"/>
                </a:solidFill>
              </a:rPr>
              <a:t>Vlaicu Voda</a:t>
            </a:r>
            <a:r>
              <a:rPr lang="en-US" b="1" dirty="0" smtClean="0">
                <a:solidFill>
                  <a:schemeClr val="tx1"/>
                </a:solidFill>
              </a:rPr>
              <a:t> in 1364, when it spread all across</a:t>
            </a:r>
            <a:r>
              <a:rPr lang="ro-RO" b="1" dirty="0" err="1" smtClean="0">
                <a:solidFill>
                  <a:schemeClr val="tx1"/>
                </a:solidFill>
              </a:rPr>
              <a:t>Wallachia</a:t>
            </a:r>
            <a:r>
              <a:rPr lang="en-US" b="1" dirty="0" smtClean="0">
                <a:solidFill>
                  <a:schemeClr val="tx1"/>
                </a:solidFill>
              </a:rPr>
              <a:t>. Its origins are disputed, theories ranging from a shepherd game to a war game</a:t>
            </a:r>
            <a:endParaRPr lang="en-US" b="1" u="sng" dirty="0" smtClean="0">
              <a:solidFill>
                <a:schemeClr val="tx1"/>
              </a:solidFill>
            </a:endParaRPr>
          </a:p>
          <a:p>
            <a:r>
              <a:rPr lang="en-US" b="1" u="sng" dirty="0" smtClean="0"/>
              <a:t>The game of </a:t>
            </a:r>
            <a:r>
              <a:rPr lang="ro-RO" b="1" u="sng" dirty="0" smtClean="0"/>
              <a:t>oina </a:t>
            </a:r>
            <a:r>
              <a:rPr lang="ro-RO" b="1" u="sng" dirty="0" err="1" smtClean="0"/>
              <a:t>is</a:t>
            </a:r>
            <a:r>
              <a:rPr lang="ro-RO" b="1" u="sng" dirty="0" smtClean="0"/>
              <a:t> </a:t>
            </a:r>
            <a:r>
              <a:rPr lang="en-US" b="1" u="sng" dirty="0" smtClean="0"/>
              <a:t> reminiscent of an old </a:t>
            </a:r>
            <a:r>
              <a:rPr lang="en-US" b="1" u="sng" dirty="0" err="1" smtClean="0"/>
              <a:t>Daco</a:t>
            </a:r>
            <a:r>
              <a:rPr lang="en-US" b="1" u="sng" dirty="0" smtClean="0"/>
              <a:t>-Roman occupation, shepherding. </a:t>
            </a:r>
          </a:p>
          <a:p>
            <a:r>
              <a:rPr lang="en-US" b="1" u="sng" dirty="0" smtClean="0"/>
              <a:t> </a:t>
            </a:r>
            <a:r>
              <a:rPr lang="ro-RO" b="1" u="sng" dirty="0" err="1" smtClean="0"/>
              <a:t>the</a:t>
            </a:r>
            <a:r>
              <a:rPr lang="ro-RO" b="1" u="sng" dirty="0" smtClean="0"/>
              <a:t> verb </a:t>
            </a:r>
            <a:r>
              <a:rPr lang="ro-RO" b="1" u="sng" dirty="0" err="1" smtClean="0"/>
              <a:t>means</a:t>
            </a:r>
            <a:r>
              <a:rPr lang="ro-RO" b="1" u="sng" dirty="0" smtClean="0"/>
              <a:t> </a:t>
            </a:r>
            <a:r>
              <a:rPr lang="ro-RO" b="1" u="sng" dirty="0" err="1" smtClean="0"/>
              <a:t>to</a:t>
            </a:r>
            <a:r>
              <a:rPr lang="ro-RO" b="1" u="sng" dirty="0" smtClean="0"/>
              <a:t> </a:t>
            </a:r>
            <a:r>
              <a:rPr lang="ro-RO" b="1" u="sng" dirty="0" err="1" smtClean="0"/>
              <a:t>move</a:t>
            </a:r>
            <a:r>
              <a:rPr lang="ro-RO" b="1" u="sng" dirty="0" smtClean="0"/>
              <a:t> </a:t>
            </a:r>
            <a:r>
              <a:rPr lang="ro-RO" b="1" u="sng" dirty="0" err="1" smtClean="0"/>
              <a:t>the</a:t>
            </a:r>
            <a:r>
              <a:rPr lang="ro-RO" b="1" u="sng" dirty="0" smtClean="0"/>
              <a:t> </a:t>
            </a:r>
            <a:r>
              <a:rPr lang="ro-RO" b="1" u="sng" dirty="0" err="1" smtClean="0"/>
              <a:t>sheep</a:t>
            </a:r>
            <a:r>
              <a:rPr lang="ro-RO" b="1" u="sng" dirty="0" smtClean="0"/>
              <a:t> </a:t>
            </a:r>
            <a:r>
              <a:rPr lang="en-US" b="1" u="sng" dirty="0" smtClean="0"/>
              <a:t>from the mountains to the plains, a phenomenon called transhumance.</a:t>
            </a:r>
            <a:endParaRPr lang="en-US" dirty="0"/>
          </a:p>
        </p:txBody>
      </p:sp>
      <p:pic>
        <p:nvPicPr>
          <p:cNvPr id="4" name="Imagine 2" descr="llp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65" y="201612"/>
            <a:ext cx="16557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1" descr="C:\Documents and Settings\Camilla\Documenti\LOGO COMENIU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93661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971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465138"/>
            <a:ext cx="8229600" cy="1595710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The first edition of the Romanian Cup</a:t>
            </a:r>
            <a:r>
              <a:rPr lang="ro-RO" sz="2200" b="1" dirty="0" smtClean="0"/>
              <a:t> </a:t>
            </a:r>
            <a:r>
              <a:rPr lang="ro-RO" sz="2200" b="1" dirty="0" err="1" smtClean="0"/>
              <a:t>was</a:t>
            </a:r>
            <a:r>
              <a:rPr lang="en-US" sz="2200" b="1" dirty="0" smtClean="0"/>
              <a:t> held in 1955 in Iasi, and was won by </a:t>
            </a:r>
            <a:r>
              <a:rPr lang="en-US" sz="2200" b="1" dirty="0" err="1" smtClean="0"/>
              <a:t>Ştiinţa</a:t>
            </a:r>
            <a:r>
              <a:rPr lang="en-US" sz="2200" b="1" dirty="0" smtClean="0"/>
              <a:t> (</a:t>
            </a:r>
            <a:r>
              <a:rPr lang="en-US" sz="2200" b="1" dirty="0" err="1" smtClean="0"/>
              <a:t>Universitatea</a:t>
            </a:r>
            <a:r>
              <a:rPr lang="en-US" sz="2200" b="1" dirty="0" smtClean="0"/>
              <a:t>) </a:t>
            </a:r>
            <a:r>
              <a:rPr lang="en-US" sz="2200" b="1" dirty="0" err="1" smtClean="0"/>
              <a:t>Bucureşti</a:t>
            </a:r>
            <a:r>
              <a:rPr lang="en-US" sz="2200" b="1" dirty="0" smtClean="0"/>
              <a:t>, one of the great</a:t>
            </a:r>
            <a:r>
              <a:rPr lang="ro-RO" sz="2200" b="1" dirty="0" smtClean="0"/>
              <a:t>est</a:t>
            </a:r>
            <a:r>
              <a:rPr lang="en-US" sz="2200" b="1" dirty="0" smtClean="0"/>
              <a:t> teams </a:t>
            </a:r>
            <a:r>
              <a:rPr lang="ro-RO" sz="2200" b="1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3776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ine 2" descr="llp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65" y="201612"/>
            <a:ext cx="16557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1" descr="C:\Documents and Settings\Camilla\Documenti\LOGO COMENIU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93661"/>
            <a:ext cx="110426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4" descr="data:image/jpeg;base64,/9j/4AAQSkZJRgABAQAAAQABAAD/2wCEAAkGBhQSERUUEhQWFRUWFxwXGBgYGBsaGRcaHB4YHBkaGhgYGyYgGRojGhgaHy8gIycpLCwsHB8xNTAqNSYrLCkBCQoKDgwOGg8PGiwkHyQsLC4sLCwsLCksKiwpKSksLCwsLCwsLCwsLCosLCwsLCwsLCwsLCwsLCwsLCwpLCkpLP/AABEIALcBFAMBIgACEQEDEQH/xAAbAAABBQEBAAAAAAAAAAAAAAADAAECBAUGB//EAEgQAAECAwUEBwUGBAQDCQAAAAECEQADIQQSMUFRBWFxgQYTIpGhsfAyQsHR4RQjUmKS8QdystIkM4KiFjTCFRdTVGODk6Pi/8QAGwEAAgMBAQEAAAAAAAAAAAAAAAECAwQFBgf/xAA0EQACAgEDAgMFBgYDAAAAAAAAAQIRAwQSITFBBRNRYXGBkdEUIjKhscEGFSNC4fBScvH/2gAMAwEAAhEDEQA/APV5VpSv2VJU34VA+RgkcJ/C+YpQtClFy6E/1nLjHdRfOO2TRVF7kmPCiSkKYFIDVvOCdGADhs6wMKdSsg9P0pJqd7xCyROGiHXBgXoWbGru1Mcj3RM54UZ64PUPpAAoTxFUwCjhxVnrllzES5h2vM9W1bShgAUPEFrAqSBVq5nQamEpYDucGfmzccRhrABOK+0FtKmEZIUdcAThnBr4cDM4Du+Y74rbWD2eaxH+XMDgvUJL4QCfQzOjZAlBKGCUABNNe04Kql3etXJxpE7BsiXISoSyUhSzMIvYqOPLdhGbsLo4QASAxSDgxDgHAauC9fZbhsyujyL4vIBDh3fDkYcehXicnFN9QVskCfJXKWTcmJuqALUJrXGsZtn2NKskiZKkdmWskqDuS6QCxycBu/ONkbMllE0lASEFd0pKvdUoMXUQXbdEF7FSAXAAwqNaZ5wcNFqu+Sv0btpW6KNLSlI8W5MKUjcjF2Bs3qZi0AYpSQwYEErY842U17n5RFPgGKFEBMcAgOMdGGJNa4ZZ0wxiSHPFnbzhgPDRFSwGc4/v6MPeHaqOzjoOeGJgAlCiKVA4EYPjRq58j3QyVOHGEAEnhPEbwdswx78PCHb1xgAd4Z4UKc4KQGci8SQ7DAAB8TqdIAFCicwC6Fb2PHGBipIGIDkcn8qtAA8NDFYDVxLDx+UMs+ywNXclmDaVclyMtawxEoUNCgAeFDQoAAWaSErVdDUHmqLcVbOjtrNaMKknXWLUA2TReB7JyyxxOI0+sQVNClLCWZrr5XiC4fdTm+kRVKBxAPEAxibX6WSrKoomIWAkJLgdllUDcwRyiNAjYWr2E5u7ZsEqBPByBziU1ypQBAF5JOZLBBFXYBxpkY5aX/EexZXg+PYitYenyOsWpZQJDsm6g3seySXYuHcMGMJtLqTUG+n6o7C0q9olroKSdSyUPmxNLrNjBJqb15ILEywH3Ou8BkCxx3xzCf4gWH8X+yDjpvY7hXe7Ls93E6QDUJPodCUvdIagUO8p/taIJIUFXa9pNciUlDsc2AamYMc2v+INiZrzjS7TuisenYmT0IkiWZRAcrLKNSCEpBpQUcHOBtLqCxyfQ6+WsdYA/siu5yln/SYrzaoVfqhIWShNSp7zh3qSmgAbGOZmfxMsSXDL4BAb5ROx/wAQLNOIRLlzCCpKHuhgVFg8OiLVd180dCuShSAZgDAXVFTdoYgvklyoNwyxaxWaUlaerCGcEilPzJOXD440F7QmIWXQFAEtRLs+Rv6bouot4WKou1wUR35xGxcBZLTErlzCL4mTFpBaqesXdLYHssQS+RgFosku51cq5fCnKaE1SUgqGNLzvjV4DtOaJcsqCQSoXWoNSTh6pGXOtPUygkSxfmBzXBPd6rGeefY69P8AfzKpZKZvotKbxRLoqXKLs3ZKnKUuPeDEt+YaxYnLdRCTQpUotvSoBPNV4/6RGL0cs7BV4AFQBCdE1Y842igaDui7FJ5I7nwSjK1YwmtcauZYgOBkTvJBb8ph1KuuxwIYvleT/wBOPOEEDIDuiPVJ0HcItolZOaReSRmFFtPY8IYmkzAm8W/WCDQjKsVLVtKWhV1WLaZehBpV1SQQAxrgIVBZIH/MFHKDhvSQBxJCi2/fE0mkDNx27PCnlE0s1MIYrGmqYrUcKHuQnDe4aJJU6rtWZjUM5Yg72Yd53xESh+EdwhBA0Fd0FDskkvBJibxBGN26RnTA8KmBBhgwEct086cS7AhIuCZNmAlKT7IApeVuegAxrUNAwR1M2a7IFSFXlflpQH8xLFtAdztMWQVkGtCGP5UD4HuMeF/979sBe/LA/AJaAngKE+Md/wBBunyLaFImJQiYlmowW+gOfzyiKaJOLO3nkEpIzJpyOG6IpW97Gh7Lke7QgDf2j3QiBuiJQGZg3CJUQskDDxFxCvQxDwoYrGsKGBzOxZ9o6mSUokrF1LqTMN1QCQlw6XILPWtWyi/Nt1qvdmRLu5/ecPywDorY1ybKiSpiZRUhyBVlHC9kQQXjWqMQnuT/AHQl0NGTGlJ7WqMbbu3lypKiuWmWVApSRMc3mJDAIxDE1YUqY5DaO2Ez7H1alXpgbtE3lKF4Gqs7uFS9d7nZ/ibZDMsyWZ0rKqMDRJFWJzIjz/YNkVfJILgHgxB+LGKXl25Ujq4vDcebQzyN80/yJiwhIKiHCang4+cXRthkkXUhLHAMRQsXxLPgXBc0h7bKK0lF1Q7QClNRszj6aM+Ql1XTRJo5y0J3RDWze9V0Ol/DWmxfZZSmrk7fuXRfowiLGlfaAAfIYA5+MaX2H/DXfzvGFbJVplJR1TgAFxcBcvi51bKN9O1FSZKOtQhUw1LHsjAihzY4Rf5n9OLfsPP6jTxx6zNCDVNOvZdGYrZgi5sZJF1aFpSh6XioA1r40c6waz7d62kxEtSCCCCkM2Yw9Uie1bI6OsliiAxQ5okZpepGZ4vq1OfUqcdqRb4V4fj89ebOvSilbdh9lapYWVIYzpBABAKgL6VE9oJvDFmcGoeLXRS3SpCZhDLX2FhJGaSajUBwX+kD6M25UyfNvf8Al5iW3JlU/oEYmy5xmzDiOqJSkDIlwWreOerE46vBknNpLuzf4n4fp8NybqlaXHXul8UeoSv4ioUD9yoqbAV9DfEF/wAQkMbko3sAC2OWBit0LnJlhaZqShRIIUoEBQGT5HGmBemkZW3kX7UVoQQgqT2rpAJDAmo9Yx1FpYvI4c0u55V5moKR069rTptwTLJMoS7OzZeQ8YlMtC1rvKs00P3Uyw9VjbXZK0CDwDnwMDTIq11P6T54R595U3zFGl44vqcztvpSqziYsImpUtkINxwJjEsXowSQQINYOnCVoQVKWHTVV1qihoMKgxn/AMSdizuoTMkXUXZl5ZcoZ03QQpSmApUb4wNgzjMkylFKVFSXYJo5dzdSKtV4vx5Wkn2s6eDSYs2Oo3uSbO7V0mRiVrH+lQfwgyNpzFMpKZxSUkghJNcsHeOUtq1EhLFk0BIIJFMAcMP2jr9jSldVIUkqZMs3kggpJr7QGY74uhmcm1RXqNDHDijO3b7GFbTaZi7xlTf0HzaDSLVagyQmakPmhWGuGEXNndIjMVIPVgG0KKVVcJuuxBA3ZtFmTb19Yb0tq3QcXD/ywRyqV12bXxRl8iVJ11VoxTap84FVxTpVcF0KdQD1UMlCj5FwwjOsu3rYuf1RkzEoDoo98BOBIZw/rCNra217VLnrTLst9KSQlTs4LPS76aLdu2yUTlIMtyhCZjjFyDjSgGDxHzoxTlfTqTeGaq1+LoUBMtKQbkqfuceMVftFpCiVInufyLw5COts02bMQhYASFISogVLmpHaDMBzg4QWN51UGm/IZRde4zuO10zi0bUmJNxaJzrLpT1a3Le0wIriMNY5n+I+zzaTLXdWmYGQywUkpdRchTUBdjxj0S29G0WlaROBSJb9XcUz3vaoUkjAZxzvTySUmWZKFzAlNVB13W/EcqEFzviGTco8GjFHG2rfqeI2+SqTMKCXbMYEZERqbE24qUewAo4AHByzO9GBDxf6U9HlKaYgEsGVrq/iYv8A/Ba07HTOQi8qbOBe8HSkG6kM+t46hxyhCW5WSywcJNI7/YPSJdpsyJvVLdQqyVEOKOC1RGuieWcpmCjnsLYf7YudC7CJNgkpKVJPVi8i85B0cUdiIsLSoBYp1dxRxLgsfdIrxfKNO+XUy+XFujltobblqQoS5ovXSQxIw1IwGXOC2Lb0q4Ly2IS5cuCHYscSxxf6xxm10oCEKlsEpSmgBvKUwvXzxJbLCJ7DVJUy1g3kqqKsUMXBSMXy5xkeolu7HqIeD6b7O5Nybv05O1HSKR/4ye8/KFHNy7TY0hupmHimv9UKJ/aZeqMf8ph/xyfJFg2pZADkM9QVOX1ruh/tC/xr/Ur5wK5xhrnGOPvl6nn7DS0dYQFLb+YqUNWYlqkYGkTRs0dcQQQoJUBQOQEm6K4DDDLCKipWVY0rLKFoeXMmLEwhkKUqhfFBfB3ocMmrFsJro+pbHJJLamZ86SCDTI8K8ox7Lssypl9YEwOWF43WADm63az7NMI3J1nZ0qBBFCMCPkYpbYnpliWEhuzgTUioJd8xE8SlN+tHV8L1OSL8mDq3+zIbP2vZ5q7hcJAOIdmyYAsI5npPtIpnLAHZchL5gYHwg15MlAATfAWFLBoVgHBgWpRhhjrFfbM+XaVXkF8yDRQ5GsaGobm4NtF+p0mTFtU4pSa59v5vn1KUu2zgEE4K9nU5UEdTap5lSkspQXMDKByADUyq8Z+xpPXqly0hIIYBRFA1Lx4Dyjtrd0SlTltLtRStIa6tIalKEMztviqXJo0UcePMnlfHusxOi1iCJiy1RZVqL/8AqBkj9JB5mHsmx0JVMUUg3lOKYBznrXwjSndF50kIMwFZT2QpABSEh2BLPQa8MhA70VZMko8Lgy+NahZJpRdrn9QX2FH4fE/OIpsEv8PnBiuHC4q8yfqzz1IiuSDUuTvJiSTvX+pXzh749PD3xELGUNpWIqAKQ5rjUuaA1oWclnyEHl2CWlISEsB674tOnTxiKiPRh7nVE98q2gjZUaHnCTZkDAQQwkgksHJhWyNt9RIkB3wOtfOJpkD8QD41PjSBlJFM4cH16BgUmFsmae8e8xDqku+esTCk5hX6h/ZEryPwq/UP7IfxC2N1pxvqfiaeMTRalguJiwf5lYd8QUpOiv1D+2BqI3+Hyg3P1EXU7SmAN1q/1q+cKZteaoEGasuGIclxmIqiWa1qMQxfeeUZ0vbJ+1iRLDkAFajgm9RIGqnUkw980rtmnBgnlyRh6mPtRCzMacCA7pluwTpexvK3ZRtS5q1WRUm+uWhQe4CKYG8lsi24xz+39ohU4LPsqml+Ci48o1NnbUHaUS6n/wBp031aOtGUcmOC/C3du3Sr2HrFo3CWSElujFR4pW3L21fDOg2db58uUiWJy+ykJot8AM8Txh7RtCaqips3D8avJ4zrJar4IzSWLjLEeBgrjWOZknJSaUrPKavBLT5pY5divN2ShaSgUKqAuWHJ4s2ToyJNnLkKIWATV/ZOZOG5tIkmYRgWgsy3LULpUGJBPZZ1AXXcYOMocJx2tPqOOszRxvHudMrCQOHd8oeJD1jCimzP5k/V/Mmx3waSR7zs2TH0IrCHunfBuIlhapf4Vd4+sCITviF0xKHuGatllG1BMoMVIBKSo9tSR7gOBbEOOccTb9nzFmasAlEpV1T5OTRt2ekdNJtRlqC0FintA6NFSdbZkmy3wauFTAQFJmGeCajFwDhgWglqZYtrh+K/9+h3/B4Rk5tpO6XPt/8ADkQnFgCQKA65V9cQIpmeFUmShQ4gkEd7kHnBVzor260BuszSRe3hwH4ig4HdHbj5W5Sa4l7ej/ydTWLURxtKf4OGq4cez54bXf2eh1eyLEXAuKQgovJIBFE55A0Yls4efalInBI7TsxweG2JttExHUqWUhReWoFrqt+TF8DTHUmOjsWzZJmpM0ArCykOTgADg9cSaxzIPflcarqZdesunyKT+8mutfJgLB0stCAWSVXaGsXrPtCzWpTTEmRMOYDAnenA8mguxdlSlWeeo+0yiC+BSAoUHLHfGLMl09U31hTbilfKZxcmphOlKPBqW7o3MlpK+ypA95OQ1IZxGZdg1h2hbErlpQhUyWs3ZhoEhNHN40Lg+Bi1tTY6pTlnRkrdk+hivJjpXEpz6fZ96PKM0iHJhw0SK4osyAjv9eEMRvEFeE8IAJTviKrRNl9qWATocxxiw8MCIak07Q06dg12mZM7Uxgo4t84iEGLBbSHUqkJybBu3YCsMXaDCE0FiAGFf4wcw12CwK0q1TJizLKjeT7JViRl2tIyxIXLtNomYJCX5gJZuKhQbo6GzsFJJbHHj5Rh9KyJQUkVM1d4qyugC6OZryMXympxUX1fB6rweayy569P0/Y5XbMu8hhuI5PBtmqLl/w4aZxXtVUtnj3QXZau1XQjwjQ/wUesil9p3+qX5X9TrtnWi+p6OZMvEj3AUZ50EaCpZ0HePnGB0alEqUoMyEl38GHExtdbmGjE6To8T/EGJY9Xx3S+gf7KsDL9SfnCVJUzkeXwgHXbxCVNHoQcHnwrQ0CE3XyhQgClQiF700SlBtDxeHfck99PGHQA3r+0FBb00DlBiCQGdyC9eYIZ90XNozpSy8sGUKdhgQKe6sC8R/NrDS46joqTV9k8DhwjlbftpUySiUUh0qcqzUyQlIPAfDn1nUbw/rCOCtCP3jRhhCfEvg/Q9H4LGTjOS5quPn09qK0xXIxQt61XSBn5RemNmR3EfD5xBUsEYj1yjSvus7+aHnwcU6tELBOoA7Fm3GPSuje2+sMtEwqvlkBSEg3gadpzjXGutKv5kmwHAax2lh2IuSsLkTAkjC85YtUirPxFIzahJ8p89jJm1OPBiWLULquPgemWHZCJMpaFzAq/iU0xAwd9PGMK3bUkylXJEpK1DM9pt5KqCMeWqYQy5pU2QcDwr4xYtPVBI6sG8fa/Bua92n4w3kW3jseVeTFFfcVlfaNrtE1iZiQckgFu96d0ZSbXPlTFLmXlSlAJa8VXMO0Bo48Y1Uy2w5w8yWg0U++g/uxiuOVrqUy1E2qbJLcY/v3Q1441hpVxLJvKUl6Olinh2qxYnyEjXcW+sSz4oxqWN3F/P3MzQ3NO10+QDrOPOGVN4xZl2eSXJUsHfLBf/wCwQMIGT/p//UZqGB+0cOZaF1508zFhctGRU38o8r0LqkZKPNOH+6CgBGcd0Nf184LMsyGoXb8v1iJkg5nxEFAR6wYevOGVMhzLHH1viKUtTDuEAD9Z6rEr49GIzE7vH6xAp4nu+JiIEzpRjqYztp7VTK7JUU0fJYWM+yXHfF1Tt7Km5f3Ry3SIff1BDIAAPEn4xbiSk6atHX8JxSyZ9idKrKKrQZilTClKe17KQEgBsGESlIuricmW6DEpKHDv7NDwy+Uak0n04PoUMLUFFPnszW6MTASt8wD4/WN4pEYHR4DrwHABBDl21yfSOnVZwKX0/wC5v6Yq1ElOdxVHgvHME8OpW+W5tJ380AYaxG8NPD5RaVZdFo5FX9sT+zEV6xHBz8RGfaziUUQdPKFFpVkJNFy+am8xChbWIAleQNc4niNN/wBBA1EjL13w5mqZ3EKmA4h0q1f1vgfWHBhDJtBBDsR65wcgHJFMTwekcVbALxbBy2jPkRHade4HaA8u+PM9tTJlmtUxKVEJKr4GIIVUUNM25Rr0sN7as7PhPiEdJOW9WpV09hbUz/L6PCG4d9PEARnnpCvMJPIg+BhS+kCnDpDPXF2zZ42PBkXY9LHxfSP+5r4GzYLLemopW8nU1cN4x3VssSparsxCkEZHTdWo3xw1o2t9nmyldkpLFMwJUKhjicmKVAjJQcPHs2yNqStp2cSpxabddCxiaPeGp1Gflnlg3xUr69DheNarFqJxji7X29aOKJSBnCCgd3dlBNpbOXJmGWtgRxY7wRiDFa+RgQRuL/CMLi06Z54MWEOlYGfhAUnhz+kTCnGA5RHkQVSw9eZglkmOQjF8Ip5YeMMiaytDlDi2jRgzvE/VPqjV2ls4yWJdtchFNMwHMxu2LbImouLYlm4xlW2wFJJD3eJpFko90LJD+6PQDeQ+HruhX08eMBSR6HziS1PiBFVlIa9Sg7sIZxj8YEg4UrEgd0NMCctWkOpQ3tvgRByb1vh0Dl63QWAQKHr9ok/r0ICkVx+Pxgl4ZN4vBYyRJbD5bo4vbsv79WJLAOS5JYOfHDKOxE1v2jmukVplonXlrCXSCAcy7YchF2FtypHe8BywhqGpuk13+BTlS2BEVgooUFM4wOh3RKRteS7GYnnTzgsyehKmUpLHIkDNs94IjRTT6Hvlmwzits180XNmJAnoUnBT8qGkdGVbn7o53ZUxJmICSCxfskFhgXaOjUneIz5OHyeM/iWnmg07+7+5Hrfy+EOicP2/eEUc+eHCIlLaxVaPLDKtG4d0KGLwoOBCCgDgxO76QTrOfd8oRcmobnTwhKYZBoV0AMTmct64mGWgmva8D5ZQYJJDAsO6ElOXy+UOwK6UBxrvz5Rh9Luj32hIXKH3qAzP7Y0G8F24mOkMrkNA4hXMmzzpEseRwluQLg8bWgpJCgUkYghiOIMSFfXwj1naey5U9LTZaVHLIjgXpHnG3dhmzTGBdCqpOPFJOop3iOzp9Usr29y1Ss2Niyk2qzqkM8yWxQScWJuBidVGXT8cv8Mb3RTaS2SEBly3KSASwFX1pXujidjbRMmaiYHLFlAZpNFAHViW0LGOy6G9IANpImNdRNUUqG9ee4X6tVnaLngclONcPlexl1xnW73fQ9QmXdp2cFN1NolDtDBwdNEk4aFxHD2qUZaihYUFJLENgeAjQs1vXZrQVSgRdUoYhiH9kgHA+qx2Fos0jaUq8ghE4DOpG5Q95Ghy8I5Lis3/AGX5mdq/eeddaxr8fnDhYyz3fGLNt2fNkzCiYLpHlqGxG8RXVLJoC3ERja2umVk0qOAhKxrhvDj4wJMsiilV3MPXfBUSgHr/ALodjHQ94EEeXyjo7DahMSxZ86xzyJgzAbkxg0mfdLpy0FPKJQnTLcc9r9ha2hs3q3UgPqK+FYopXeZqcm84LatsqWbqQ2pL+GsVnpUEtqW890OTQp7b4CKB03msQBpQd5MTSBdqDxpEWGBBB5fCI2isYDcAdxD+MOSRiPXIxIyhTJtPHOHCk4Ajx+cKwIBYwq+jmHQonIeJ+ERUa5pHH6xNgA4J9c4jbAeuaRxpHCdNZwVaQk+6kDg9ccNI7q8Gqrg/zrHlnSO09ZaJqhheYVowoPKOj4cv6jlXREo9SkoR1XSMdZJs03G8kDi6Ukjj1qJ0VNi7Kl2iyTQlP+IQXBJPaFWAGFaprm0WejgFosk2zqxS6kagntob/WhSOM6Nk8yc9y/tfPufc2Qi9rXqv0B9EilNozdSCE0fNJI1y847cE5D1zjiNhK++lhYB7QKVgY5Mre2ffHb3gDgK4xm8UhtyprujFIRnHKJImvry+kMS+A8/lCAO/zjl8isIkE5woH9uKafd/6kgn9oUJzfp+Y+Byh6+vXGIlGgrqN/Aawk2hTO3ruiRWPeCX4/KJ0IcJPDjDglqlwK4/tClzxkgcj9KF4khYOIKeMOgIpnkacG+sTSp68MQIjMI90v6z0gZSTi9RuPyiLVASmDeeX0jM6QbNNoklOKhVHEZc8I0USi9HbJ2EBtNruY1Oj4cYlCTjJNGjTabLqcix4lbPK2IJBDEUIOUaWz55CgQWIII3EYZx1ln6qXNMwyZayouoLSFAviz+zyjrUdGbCq7MEq5eDsCya+Ud/HrklaR2s/guTTpPNKr9OfoZqbR1g6ygvdo0zNfMway21UpQXLJCh7wp+8RtiZd9Ql+w9AKhqRVQACc+Dg+WkcKT+82jgZFtm0vU7/AGftWTtGX1NpAROHsqBx3oOR1Qcct3I7V2KuzzDLWOCsUqGRB3xnp7OuorUHji8dtsXpDKtKUSLWHV7KJhxPEg0Vk+dIu3xzKpcS9RXu6nGIQ1HB1/aEQ2vJ/nHR9I+iE2QStB6yVr7yR+YfEU4RzExRB9l94PwjNkhKDpoi1RJE58zwz8ISZtdBzf4RKQnQKHGsEUl8ubfPnEOggZm0wHjDyVvmDz+cRMwDQb/n3Qrz1vDmPpCAIZgc1fhl4w5md2p+kQWk07Q1hEaeIpDAKF+gYYjQg10JgSphGQZt4iSScR5lvHOCwJrmajvDcaGIImjACubGsOic/vO0ETNBoa8oEwITppCcDgTlRnjx+ac49lXKSxDUIy8Y8ytllSCfu0kPSpHlHR0WRQ3JnS0WinqVJxfSvXv7jL2fblyyTLWpBIxSWOWnAd0Sk2hSSWUoPQsSCQ4OI3gHlG9Y+iZnSRNQbqiSAirUp7W+unGMBUo3iGLihEdPFkhNuuvcqyY3CW279xpWJa0KSULeoUlKjQkZPkeNI9Aslo61AWRdOaTlrXMR57YJCmYgXdVFmjt9gTkiXde8cXbLnUxV4i8U8Sp/eRZ/L9RLG8ux0uS8Ul3JA3ZeUSTxB3gv8Ie6HGR4/ARIyycBxjgcnOI3DkfGGhgk6eBhQwCJsxqSpwBhdd+ZLw7D8RG7AwJ1ACorkfpCBzUw7z8IsUvYMKUpyU+5zXvEQnGrM9TQcd5wiPWpf2kjKrv3YcoIqUBix9fWHYwaU1PtFxgBTTF/j5waXZmSSTcDe/3Asly29oGdzRze0dqrSoS7zvfRgU0cKGONVFouwY45HTJRV9TbtNuuEpGI95yz5trGPaLdV1KgezlKtD3lBN0i9QvV6jKtccOEd9snoAlErrZy0yZdCCQ6zodz6eEPynGTikezx+KaLQYVHTQuTXP+X+xwcqxTZtUpIH4lUHzPKC7a2tNTMElwEJCQLuYYd0dhb7RZx2ZKVTPzzF46shLMOJ5Ry3SezXgiYiWkJS6VFAIAwKbxc1qYUZc0ZdN4rPWaqMMqW3svb+5p2AIMtBKgDdwzgwkJIdKwrdj6yij0a2jM6qYEOyBfXdSDdTQF1MSBz1i/OtClgKvkuAfad376NFMo12OP4tg8rVzXZu18eQRkPQM+bvlpE02Be58gcfDGFPtM0mpUaM9/LQvlAuuU9anVRBPfEJV6HMPROifSRTCRaqKA7Kjp+FRPgc4xOlmyZAXfs86WyvalhTsdUs7Dd3Uw5Zcw4uDlUmneIV4EU8Ivln3Q2yVktxYTYyCxI4Z+MTVZjviuV5h/jBk2pTMJigNLxHhhGdV6ECRsBYFJbfAFWRQI9oHUN8YJKmrQXSpuHPGJHaayH7OH4A+bVuuOUOo9w4IKsatOdCfhrA1yiCX9eNYmieXdVWyOnEQabPkkdlExKvyrBB4hUsnxgSi+4cFdMskOK8/nCEpRrdL7j82giyB7IL6lj3mHlBw7gK0cB64dqnjEdqCgaZR3vo4pEVTKgXVcWp4RbVOnMcWTicQOJEVUW9b1UC5oBDcUHAK2TEpQs1vBJGBG4Hxjh56nU3KOv25tA9UpJerZNhGDsGz3pwUfcrzy8a8o0YWoxcj13hT+z6GeZ92370l9Tpdn2fq5aZbhwmo34nLUmBTdky1F7gclyyj5YeEXja1GgVzwhIJHv+IPLdFG7ujy/wBoyb3OMmm+tcHN7f2SENMSlsjSm7DDTuits21XVDjHV2tJWhSSXCgxDj0715RxXVFCik4g+jGjG1KNHsfANZ5uN4J8tfmmdepTe6YYh2xToQSIJYtoEyQQASwBoHpBJdrpUp30+tIzbaPH6nA8GaWJ9m0BSlTe2o+Pi0KLSZ4OXcTDw6KKBjaExNQpQ5gj+mLEjpEQlhfScGeUwYqBxmJJwfAZxk9tg4owqGYcSYq2+XfnJZcxN9AAHa7K7oJF1Bd60BADMXIjraKcIuXmK+LXwNGPTyytU65S+d/Q3p22ZswgpWU4JrcFSS5JQogBq7mzd4002a1AkdYBQkm5SjAg35bilWOVY5jZtjIQgm9MdAWtJWDdmXyEpu4oJQxL/ijoZsmiv8EUgvgxKdSMgwJLcIjqZQnlbgqXT5ClheNLc7tWWLZYrXLCiJoN1gWQku2gEuhAqYwdudGZk9VnmzJ0q/dBQm6b0wVXdCEIdZCEroAXoBjFufSgswS4NRcN4EFscKn2hg1YDbbEVBRFjclV5IvC6CQ128O0kOFEMRRW4RDHxJMiuobZPR9dkmLmS5soGYAfZExISGDOUFjRyNG3GDbQ6T2qXMmS1zitQZwUpWh2BAAKSAQ7OAIFs2QUAAWBg6SlrvuEEMwchRBB3HhFhctCR/yzF0BIUEl7rlbk17SUmreUPJ14ZKXPUzZ/S2cSR92nB/uZQP8ARSAWbpOAnt3nYhwgEEF6YVDZHyiFpR2/ZukAdnCrJegDVxprFYze0xABOXa+WEURyShK+pBOmFT0xXLUBJSpCXwCUoSS+aQABTNsjrGxZ+nMsEplWdKUipK5IIKye0QkhwHIoCKuWDtGLcJGCSN5IbwghkEC8A50fk4OX7xa9RJ8UNzbds6L/jJeciyqy/yWfXFXhDr6ZEY2Sy8erHwVHPBAeqQ55/DSHCMPjz+kUvJIW46UdK8P8LZGzAlVOmJ3RTmdJFE/8vZQHw6hPLvEc+ZpBoH4HuD5iBlSlEFSd9fplEXlkJyNibtdRHsSU70ypYOmIRTWCSOkBQ16VJm/zSkP3gA84yFqLMoRISgQ7eGDvEN7sjZuy+k+JNlsx/8Abr3BUSV0lQQ6rJZv/iVu/NvjAuqGg5fKHlzDl3h2+cPzWG5mpL28h36mz506stzZbjTGDTOkSK/cWfClFgnkV6RhqmPu4jLuhJfEKSRpp3eqQt0mK2adp2wC12RIG7th+d8+EVrRtQqDJky0HO6Vn+pRAyiqUl3JAyajPhCT1m71q0RdsXJv9F9rhEx13ZasBVYKuaVMc+ycYtdI9tSpktS0ybOtQq4vpUWoSbug1744y1JWRgDWnr9ozJlkWC96YDjg48a+MbcE4JKM1/kmmqpjbV2gZjOwA9lsG4nPIxudGhJlyPvEKUtZJLLSA3uhig975xT2ZKlo6kqvywpZ6we2hSQBdW115TrvJcPQHEprposSpk8yrjLF4e2pQF0kABRqoEhKQd4wylqYRSvHVN9Dq5/EfM0sdOo1VX6Ovq+S2u12Y4JmDnLP/SIZZkLo80ckGmtFDhDWfYwmhHbSCtN5iO0A6BWvsurHcYBM2eQhCgoEKusM+2FF3Ol0+EYnF90cimSmKlOxUt/5RTe4mCsY3SWQgXZksk+6pw38p9ovmO6Ni3bP6tPbVeqU0o7KWnF3xR4jfDpsMiaLiEqcISpSL7ntTZaEqvAUNxRVdw9nIxdgwzyTqKNeh1P2XPHK+nf3dzK2LOdJBfkCa8B6pGiZiSGKRpUFvERs2DoJ1C0dYtCkhcwrZSiVpQEqSEpuhie0DXMVjM23ZeqnqAJuMhQCmNFJSpi2Ydn3Qs2CUFua7m/xrNgz5llxO7Sv3rj9CoUIGRH+k/AQokmWnd3EQozV7DiD2faBUWCGA1PyMEWhKz20JUA2VcNccjChRqUnHoy6MpQacXygqUnAtr2aBy/fnUwQrUc2elSov8oUKITnJu2xMlLnKwCi+rl+AfKjY5RAWxQoFKAYhwcMjn6eFCg3MbZXVPIFCoNneOHfQPBftKj7x7yXphXn4woUAiuZQUq8SSp6vU6u/wAImstVWrfDGFCiO5kdzFMlHAXQDxpqYKqQRiznLHBnyhQokNkJkvUgNo/LKIp4neXJrjhyhoUVt8kbEs6MzYtX6RCY9QrKvow8KJCZBSuJ7gKeLwl2gIFauW4bu/OFChUAMWsKoA5PwBdhu5ROShIxHjQYvzhQohLgjYUA3caMD40yiKkF/XlChQdiQMyzUsCDj6MQCScA2tRxx5eEKFEgBzZa7tAMcT9InJUoioG/H58YeFE1yiSRYO0JzgCYtkhkh6Cl1t1HEVpVsKSWF3AuNXcFzWigDxrDwodAkH/7QUVXryg4AvAnAFw1aMoAwl21WPWzGIdr1GGFOfiYUKGMEekqUg3r81ifbqAXJdnD1UTVxU0rFeR0vX1omKEyYS4F5bUJY3am7VIb+UUoIUKOrHO8UWoJIhtT5ZGVtm0TiAlXUykKdKUHtA5qKj7Sy2NMGAAizMmzAy1kqUauSC4citR6whQo5+fLPJ+JkvYETZCqrbmBoN3CFChRkoi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hQSERUUEhQWFRUWFxwXGBgYGBsaGRcaHB4YHBkaGhgYGyYgGRojGhgaHy8gIycpLCwsHB8xNTAqNSYrLCkBCQoKDgwOGg8PGiwkHyQsLC4sLCwsLCksKiwpKSksLCwsLCwsLCwsLCosLCwsLCwsLCwsLCwsLCwsLCwpLCkpLP/AABEIALcBFAMBIgACEQEDEQH/xAAbAAABBQEBAAAAAAAAAAAAAAADAAECBAUGB//EAEgQAAECAwUEBwUGBAQDCQAAAAECEQADIQQSMUFRBWFxgQYTIpGhsfAyQsHR4RQjUmKS8QdystIkM4KiFjTCFRdTVGODk6Pi/8QAGwEAAgMBAQEAAAAAAAAAAAAAAAECAwQFBgf/xAA0EQACAgEDAgMFBgYDAAAAAAAAAQIRAwQSITFBBRNRYXGBkdEUIjKhscEGFSNC4fBScvH/2gAMAwEAAhEDEQA/APV5VpSv2VJU34VA+RgkcJ/C+YpQtClFy6E/1nLjHdRfOO2TRVF7kmPCiSkKYFIDVvOCdGADhs6wMKdSsg9P0pJqd7xCyROGiHXBgXoWbGru1Mcj3RM54UZ64PUPpAAoTxFUwCjhxVnrllzES5h2vM9W1bShgAUPEFrAqSBVq5nQamEpYDucGfmzccRhrABOK+0FtKmEZIUdcAThnBr4cDM4Du+Y74rbWD2eaxH+XMDgvUJL4QCfQzOjZAlBKGCUABNNe04Kql3etXJxpE7BsiXISoSyUhSzMIvYqOPLdhGbsLo4QASAxSDgxDgHAauC9fZbhsyujyL4vIBDh3fDkYcehXicnFN9QVskCfJXKWTcmJuqALUJrXGsZtn2NKskiZKkdmWskqDuS6QCxycBu/ONkbMllE0lASEFd0pKvdUoMXUQXbdEF7FSAXAAwqNaZ5wcNFqu+Sv0btpW6KNLSlI8W5MKUjcjF2Bs3qZi0AYpSQwYEErY842U17n5RFPgGKFEBMcAgOMdGGJNa4ZZ0wxiSHPFnbzhgPDRFSwGc4/v6MPeHaqOzjoOeGJgAlCiKVA4EYPjRq58j3QyVOHGEAEnhPEbwdswx78PCHb1xgAd4Z4UKc4KQGci8SQ7DAAB8TqdIAFCicwC6Fb2PHGBipIGIDkcn8qtAA8NDFYDVxLDx+UMs+ywNXclmDaVclyMtawxEoUNCgAeFDQoAAWaSErVdDUHmqLcVbOjtrNaMKknXWLUA2TReB7JyyxxOI0+sQVNClLCWZrr5XiC4fdTm+kRVKBxAPEAxibX6WSrKoomIWAkJLgdllUDcwRyiNAjYWr2E5u7ZsEqBPByBziU1ypQBAF5JOZLBBFXYBxpkY5aX/EexZXg+PYitYenyOsWpZQJDsm6g3seySXYuHcMGMJtLqTUG+n6o7C0q9olroKSdSyUPmxNLrNjBJqb15ILEywH3Ou8BkCxx3xzCf4gWH8X+yDjpvY7hXe7Ls93E6QDUJPodCUvdIagUO8p/taIJIUFXa9pNciUlDsc2AamYMc2v+INiZrzjS7TuisenYmT0IkiWZRAcrLKNSCEpBpQUcHOBtLqCxyfQ6+WsdYA/siu5yln/SYrzaoVfqhIWShNSp7zh3qSmgAbGOZmfxMsSXDL4BAb5ROx/wAQLNOIRLlzCCpKHuhgVFg8OiLVd180dCuShSAZgDAXVFTdoYgvklyoNwyxaxWaUlaerCGcEilPzJOXD440F7QmIWXQFAEtRLs+Rv6bouot4WKou1wUR35xGxcBZLTErlzCL4mTFpBaqesXdLYHssQS+RgFosku51cq5fCnKaE1SUgqGNLzvjV4DtOaJcsqCQSoXWoNSTh6pGXOtPUygkSxfmBzXBPd6rGeefY69P8AfzKpZKZvotKbxRLoqXKLs3ZKnKUuPeDEt+YaxYnLdRCTQpUotvSoBPNV4/6RGL0cs7BV4AFQBCdE1Y842igaDui7FJ5I7nwSjK1YwmtcauZYgOBkTvJBb8ph1KuuxwIYvleT/wBOPOEEDIDuiPVJ0HcItolZOaReSRmFFtPY8IYmkzAm8W/WCDQjKsVLVtKWhV1WLaZehBpV1SQQAxrgIVBZIH/MFHKDhvSQBxJCi2/fE0mkDNx27PCnlE0s1MIYrGmqYrUcKHuQnDe4aJJU6rtWZjUM5Yg72Yd53xESh+EdwhBA0Fd0FDskkvBJibxBGN26RnTA8KmBBhgwEct086cS7AhIuCZNmAlKT7IApeVuegAxrUNAwR1M2a7IFSFXlflpQH8xLFtAdztMWQVkGtCGP5UD4HuMeF/979sBe/LA/AJaAngKE+Md/wBBunyLaFImJQiYlmowW+gOfzyiKaJOLO3nkEpIzJpyOG6IpW97Gh7Lke7QgDf2j3QiBuiJQGZg3CJUQskDDxFxCvQxDwoYrGsKGBzOxZ9o6mSUokrF1LqTMN1QCQlw6XILPWtWyi/Nt1qvdmRLu5/ecPywDorY1ybKiSpiZRUhyBVlHC9kQQXjWqMQnuT/AHQl0NGTGlJ7WqMbbu3lypKiuWmWVApSRMc3mJDAIxDE1YUqY5DaO2Ez7H1alXpgbtE3lKF4Gqs7uFS9d7nZ/ibZDMsyWZ0rKqMDRJFWJzIjz/YNkVfJILgHgxB+LGKXl25Ujq4vDcebQzyN80/yJiwhIKiHCang4+cXRthkkXUhLHAMRQsXxLPgXBc0h7bKK0lF1Q7QClNRszj6aM+Ql1XTRJo5y0J3RDWze9V0Ol/DWmxfZZSmrk7fuXRfowiLGlfaAAfIYA5+MaX2H/DXfzvGFbJVplJR1TgAFxcBcvi51bKN9O1FSZKOtQhUw1LHsjAihzY4Rf5n9OLfsPP6jTxx6zNCDVNOvZdGYrZgi5sZJF1aFpSh6XioA1r40c6waz7d62kxEtSCCCCkM2Yw9Uie1bI6OsliiAxQ5okZpepGZ4vq1OfUqcdqRb4V4fj89ebOvSilbdh9lapYWVIYzpBABAKgL6VE9oJvDFmcGoeLXRS3SpCZhDLX2FhJGaSajUBwX+kD6M25UyfNvf8Al5iW3JlU/oEYmy5xmzDiOqJSkDIlwWreOerE46vBknNpLuzf4n4fp8NybqlaXHXul8UeoSv4ioUD9yoqbAV9DfEF/wAQkMbko3sAC2OWBit0LnJlhaZqShRIIUoEBQGT5HGmBemkZW3kX7UVoQQgqT2rpAJDAmo9Yx1FpYvI4c0u55V5moKR069rTptwTLJMoS7OzZeQ8YlMtC1rvKs00P3Uyw9VjbXZK0CDwDnwMDTIq11P6T54R595U3zFGl44vqcztvpSqziYsImpUtkINxwJjEsXowSQQINYOnCVoQVKWHTVV1qihoMKgxn/AMSdizuoTMkXUXZl5ZcoZ03QQpSmApUb4wNgzjMkylFKVFSXYJo5dzdSKtV4vx5Wkn2s6eDSYs2Oo3uSbO7V0mRiVrH+lQfwgyNpzFMpKZxSUkghJNcsHeOUtq1EhLFk0BIIJFMAcMP2jr9jSldVIUkqZMs3kggpJr7QGY74uhmcm1RXqNDHDijO3b7GFbTaZi7xlTf0HzaDSLVagyQmakPmhWGuGEXNndIjMVIPVgG0KKVVcJuuxBA3ZtFmTb19Yb0tq3QcXD/ywRyqV12bXxRl8iVJ11VoxTap84FVxTpVcF0KdQD1UMlCj5FwwjOsu3rYuf1RkzEoDoo98BOBIZw/rCNra217VLnrTLst9KSQlTs4LPS76aLdu2yUTlIMtyhCZjjFyDjSgGDxHzoxTlfTqTeGaq1+LoUBMtKQbkqfuceMVftFpCiVInufyLw5COts02bMQhYASFISogVLmpHaDMBzg4QWN51UGm/IZRde4zuO10zi0bUmJNxaJzrLpT1a3Le0wIriMNY5n+I+zzaTLXdWmYGQywUkpdRchTUBdjxj0S29G0WlaROBSJb9XcUz3vaoUkjAZxzvTySUmWZKFzAlNVB13W/EcqEFzviGTco8GjFHG2rfqeI2+SqTMKCXbMYEZERqbE24qUewAo4AHByzO9GBDxf6U9HlKaYgEsGVrq/iYv8A/Ba07HTOQi8qbOBe8HSkG6kM+t46hxyhCW5WSywcJNI7/YPSJdpsyJvVLdQqyVEOKOC1RGuieWcpmCjnsLYf7YudC7CJNgkpKVJPVi8i85B0cUdiIsLSoBYp1dxRxLgsfdIrxfKNO+XUy+XFujltobblqQoS5ovXSQxIw1IwGXOC2Lb0q4Ly2IS5cuCHYscSxxf6xxm10oCEKlsEpSmgBvKUwvXzxJbLCJ7DVJUy1g3kqqKsUMXBSMXy5xkeolu7HqIeD6b7O5Nybv05O1HSKR/4ye8/KFHNy7TY0hupmHimv9UKJ/aZeqMf8ph/xyfJFg2pZADkM9QVOX1ruh/tC/xr/Ur5wK5xhrnGOPvl6nn7DS0dYQFLb+YqUNWYlqkYGkTRs0dcQQQoJUBQOQEm6K4DDDLCKipWVY0rLKFoeXMmLEwhkKUqhfFBfB3ocMmrFsJro+pbHJJLamZ86SCDTI8K8ox7Lssypl9YEwOWF43WADm63az7NMI3J1nZ0qBBFCMCPkYpbYnpliWEhuzgTUioJd8xE8SlN+tHV8L1OSL8mDq3+zIbP2vZ5q7hcJAOIdmyYAsI5npPtIpnLAHZchL5gYHwg15MlAATfAWFLBoVgHBgWpRhhjrFfbM+XaVXkF8yDRQ5GsaGobm4NtF+p0mTFtU4pSa59v5vn1KUu2zgEE4K9nU5UEdTap5lSkspQXMDKByADUyq8Z+xpPXqly0hIIYBRFA1Lx4Dyjtrd0SlTltLtRStIa6tIalKEMztviqXJo0UcePMnlfHusxOi1iCJiy1RZVqL/8AqBkj9JB5mHsmx0JVMUUg3lOKYBznrXwjSndF50kIMwFZT2QpABSEh2BLPQa8MhA70VZMko8Lgy+NahZJpRdrn9QX2FH4fE/OIpsEv8PnBiuHC4q8yfqzz1IiuSDUuTvJiSTvX+pXzh749PD3xELGUNpWIqAKQ5rjUuaA1oWclnyEHl2CWlISEsB674tOnTxiKiPRh7nVE98q2gjZUaHnCTZkDAQQwkgksHJhWyNt9RIkB3wOtfOJpkD8QD41PjSBlJFM4cH16BgUmFsmae8e8xDqku+esTCk5hX6h/ZEryPwq/UP7IfxC2N1pxvqfiaeMTRalguJiwf5lYd8QUpOiv1D+2BqI3+Hyg3P1EXU7SmAN1q/1q+cKZteaoEGasuGIclxmIqiWa1qMQxfeeUZ0vbJ+1iRLDkAFajgm9RIGqnUkw980rtmnBgnlyRh6mPtRCzMacCA7pluwTpexvK3ZRtS5q1WRUm+uWhQe4CKYG8lsi24xz+39ohU4LPsqml+Ci48o1NnbUHaUS6n/wBp031aOtGUcmOC/C3du3Sr2HrFo3CWSElujFR4pW3L21fDOg2db58uUiWJy+ykJot8AM8Txh7RtCaqips3D8avJ4zrJar4IzSWLjLEeBgrjWOZknJSaUrPKavBLT5pY5divN2ShaSgUKqAuWHJ4s2ToyJNnLkKIWATV/ZOZOG5tIkmYRgWgsy3LULpUGJBPZZ1AXXcYOMocJx2tPqOOszRxvHudMrCQOHd8oeJD1jCimzP5k/V/Mmx3waSR7zs2TH0IrCHunfBuIlhapf4Vd4+sCITviF0xKHuGatllG1BMoMVIBKSo9tSR7gOBbEOOccTb9nzFmasAlEpV1T5OTRt2ekdNJtRlqC0FintA6NFSdbZkmy3wauFTAQFJmGeCajFwDhgWglqZYtrh+K/9+h3/B4Rk5tpO6XPt/8ADkQnFgCQKA65V9cQIpmeFUmShQ4gkEd7kHnBVzor260BuszSRe3hwH4ig4HdHbj5W5Sa4l7ej/ydTWLURxtKf4OGq4cez54bXf2eh1eyLEXAuKQgovJIBFE55A0Yls4efalInBI7TsxweG2JttExHUqWUhReWoFrqt+TF8DTHUmOjsWzZJmpM0ArCykOTgADg9cSaxzIPflcarqZdesunyKT+8mutfJgLB0stCAWSVXaGsXrPtCzWpTTEmRMOYDAnenA8mguxdlSlWeeo+0yiC+BSAoUHLHfGLMl09U31hTbilfKZxcmphOlKPBqW7o3MlpK+ypA95OQ1IZxGZdg1h2hbErlpQhUyWs3ZhoEhNHN40Lg+Bi1tTY6pTlnRkrdk+hivJjpXEpz6fZ96PKM0iHJhw0SK4osyAjv9eEMRvEFeE8IAJTviKrRNl9qWATocxxiw8MCIak07Q06dg12mZM7Uxgo4t84iEGLBbSHUqkJybBu3YCsMXaDCE0FiAGFf4wcw12CwK0q1TJizLKjeT7JViRl2tIyxIXLtNomYJCX5gJZuKhQbo6GzsFJJbHHj5Rh9KyJQUkVM1d4qyugC6OZryMXympxUX1fB6rweayy569P0/Y5XbMu8hhuI5PBtmqLl/w4aZxXtVUtnj3QXZau1XQjwjQ/wUesil9p3+qX5X9TrtnWi+p6OZMvEj3AUZ50EaCpZ0HePnGB0alEqUoMyEl38GHExtdbmGjE6To8T/EGJY9Xx3S+gf7KsDL9SfnCVJUzkeXwgHXbxCVNHoQcHnwrQ0CE3XyhQgClQiF700SlBtDxeHfck99PGHQA3r+0FBb00DlBiCQGdyC9eYIZ90XNozpSy8sGUKdhgQKe6sC8R/NrDS46joqTV9k8DhwjlbftpUySiUUh0qcqzUyQlIPAfDn1nUbw/rCOCtCP3jRhhCfEvg/Q9H4LGTjOS5quPn09qK0xXIxQt61XSBn5RemNmR3EfD5xBUsEYj1yjSvus7+aHnwcU6tELBOoA7Fm3GPSuje2+sMtEwqvlkBSEg3gadpzjXGutKv5kmwHAax2lh2IuSsLkTAkjC85YtUirPxFIzahJ8p89jJm1OPBiWLULquPgemWHZCJMpaFzAq/iU0xAwd9PGMK3bUkylXJEpK1DM9pt5KqCMeWqYQy5pU2QcDwr4xYtPVBI6sG8fa/Bua92n4w3kW3jseVeTFFfcVlfaNrtE1iZiQckgFu96d0ZSbXPlTFLmXlSlAJa8VXMO0Bo48Y1Uy2w5w8yWg0U++g/uxiuOVrqUy1E2qbJLcY/v3Q1441hpVxLJvKUl6Olinh2qxYnyEjXcW+sSz4oxqWN3F/P3MzQ3NO10+QDrOPOGVN4xZl2eSXJUsHfLBf/wCwQMIGT/p//UZqGB+0cOZaF1508zFhctGRU38o8r0LqkZKPNOH+6CgBGcd0Nf184LMsyGoXb8v1iJkg5nxEFAR6wYevOGVMhzLHH1viKUtTDuEAD9Z6rEr49GIzE7vH6xAp4nu+JiIEzpRjqYztp7VTK7JUU0fJYWM+yXHfF1Tt7Km5f3Ry3SIff1BDIAAPEn4xbiSk6atHX8JxSyZ9idKrKKrQZilTClKe17KQEgBsGESlIuricmW6DEpKHDv7NDwy+Uak0n04PoUMLUFFPnszW6MTASt8wD4/WN4pEYHR4DrwHABBDl21yfSOnVZwKX0/wC5v6Yq1ElOdxVHgvHME8OpW+W5tJ380AYaxG8NPD5RaVZdFo5FX9sT+zEV6xHBz8RGfaziUUQdPKFFpVkJNFy+am8xChbWIAleQNc4niNN/wBBA1EjL13w5mqZ3EKmA4h0q1f1vgfWHBhDJtBBDsR65wcgHJFMTwekcVbALxbBy2jPkRHade4HaA8u+PM9tTJlmtUxKVEJKr4GIIVUUNM25Rr0sN7as7PhPiEdJOW9WpV09hbUz/L6PCG4d9PEARnnpCvMJPIg+BhS+kCnDpDPXF2zZ42PBkXY9LHxfSP+5r4GzYLLemopW8nU1cN4x3VssSparsxCkEZHTdWo3xw1o2t9nmyldkpLFMwJUKhjicmKVAjJQcPHs2yNqStp2cSpxabddCxiaPeGp1Gflnlg3xUr69DheNarFqJxji7X29aOKJSBnCCgd3dlBNpbOXJmGWtgRxY7wRiDFa+RgQRuL/CMLi06Z54MWEOlYGfhAUnhz+kTCnGA5RHkQVSw9eZglkmOQjF8Ip5YeMMiaytDlDi2jRgzvE/VPqjV2ls4yWJdtchFNMwHMxu2LbImouLYlm4xlW2wFJJD3eJpFko90LJD+6PQDeQ+HruhX08eMBSR6HziS1PiBFVlIa9Sg7sIZxj8YEg4UrEgd0NMCctWkOpQ3tvgRByb1vh0Dl63QWAQKHr9ok/r0ICkVx+Pxgl4ZN4vBYyRJbD5bo4vbsv79WJLAOS5JYOfHDKOxE1v2jmukVplonXlrCXSCAcy7YchF2FtypHe8BywhqGpuk13+BTlS2BEVgooUFM4wOh3RKRteS7GYnnTzgsyehKmUpLHIkDNs94IjRTT6Hvlmwzits180XNmJAnoUnBT8qGkdGVbn7o53ZUxJmICSCxfskFhgXaOjUneIz5OHyeM/iWnmg07+7+5Hrfy+EOicP2/eEUc+eHCIlLaxVaPLDKtG4d0KGLwoOBCCgDgxO76QTrOfd8oRcmobnTwhKYZBoV0AMTmct64mGWgmva8D5ZQYJJDAsO6ElOXy+UOwK6UBxrvz5Rh9Luj32hIXKH3qAzP7Y0G8F24mOkMrkNA4hXMmzzpEseRwluQLg8bWgpJCgUkYghiOIMSFfXwj1naey5U9LTZaVHLIjgXpHnG3dhmzTGBdCqpOPFJOop3iOzp9Usr29y1Ss2Niyk2qzqkM8yWxQScWJuBidVGXT8cv8Mb3RTaS2SEBly3KSASwFX1pXujidjbRMmaiYHLFlAZpNFAHViW0LGOy6G9IANpImNdRNUUqG9ee4X6tVnaLngclONcPlexl1xnW73fQ9QmXdp2cFN1NolDtDBwdNEk4aFxHD2qUZaihYUFJLENgeAjQs1vXZrQVSgRdUoYhiH9kgHA+qx2Fos0jaUq8ghE4DOpG5Q95Ghy8I5Lis3/AGX5mdq/eeddaxr8fnDhYyz3fGLNt2fNkzCiYLpHlqGxG8RXVLJoC3ERja2umVk0qOAhKxrhvDj4wJMsiilV3MPXfBUSgHr/ALodjHQ94EEeXyjo7DahMSxZ86xzyJgzAbkxg0mfdLpy0FPKJQnTLcc9r9ha2hs3q3UgPqK+FYopXeZqcm84LatsqWbqQ2pL+GsVnpUEtqW890OTQp7b4CKB03msQBpQd5MTSBdqDxpEWGBBB5fCI2isYDcAdxD+MOSRiPXIxIyhTJtPHOHCk4Ajx+cKwIBYwq+jmHQonIeJ+ERUa5pHH6xNgA4J9c4jbAeuaRxpHCdNZwVaQk+6kDg9ccNI7q8Gqrg/zrHlnSO09ZaJqhheYVowoPKOj4cv6jlXREo9SkoR1XSMdZJs03G8kDi6Ukjj1qJ0VNi7Kl2iyTQlP+IQXBJPaFWAGFaprm0WejgFosk2zqxS6kagntob/WhSOM6Nk8yc9y/tfPufc2Qi9rXqv0B9EilNozdSCE0fNJI1y847cE5D1zjiNhK++lhYB7QKVgY5Mre2ffHb3gDgK4xm8UhtyprujFIRnHKJImvry+kMS+A8/lCAO/zjl8isIkE5woH9uKafd/6kgn9oUJzfp+Y+Byh6+vXGIlGgrqN/Aawk2hTO3ruiRWPeCX4/KJ0IcJPDjDglqlwK4/tClzxkgcj9KF4khYOIKeMOgIpnkacG+sTSp68MQIjMI90v6z0gZSTi9RuPyiLVASmDeeX0jM6QbNNoklOKhVHEZc8I0USi9HbJ2EBtNruY1Oj4cYlCTjJNGjTabLqcix4lbPK2IJBDEUIOUaWz55CgQWIII3EYZx1ln6qXNMwyZayouoLSFAviz+zyjrUdGbCq7MEq5eDsCya+Ud/HrklaR2s/guTTpPNKr9OfoZqbR1g6ygvdo0zNfMway21UpQXLJCh7wp+8RtiZd9Ql+w9AKhqRVQACc+Dg+WkcKT+82jgZFtm0vU7/AGftWTtGX1NpAROHsqBx3oOR1Qcct3I7V2KuzzDLWOCsUqGRB3xnp7OuorUHji8dtsXpDKtKUSLWHV7KJhxPEg0Vk+dIu3xzKpcS9RXu6nGIQ1HB1/aEQ2vJ/nHR9I+iE2QStB6yVr7yR+YfEU4RzExRB9l94PwjNkhKDpoi1RJE58zwz8ISZtdBzf4RKQnQKHGsEUl8ubfPnEOggZm0wHjDyVvmDz+cRMwDQb/n3Qrz1vDmPpCAIZgc1fhl4w5md2p+kQWk07Q1hEaeIpDAKF+gYYjQg10JgSphGQZt4iSScR5lvHOCwJrmajvDcaGIImjACubGsOic/vO0ETNBoa8oEwITppCcDgTlRnjx+ac49lXKSxDUIy8Y8ytllSCfu0kPSpHlHR0WRQ3JnS0WinqVJxfSvXv7jL2fblyyTLWpBIxSWOWnAd0Sk2hSSWUoPQsSCQ4OI3gHlG9Y+iZnSRNQbqiSAirUp7W+unGMBUo3iGLihEdPFkhNuuvcqyY3CW279xpWJa0KSULeoUlKjQkZPkeNI9Aslo61AWRdOaTlrXMR57YJCmYgXdVFmjt9gTkiXde8cXbLnUxV4i8U8Sp/eRZ/L9RLG8ux0uS8Ul3JA3ZeUSTxB3gv8Ie6HGR4/ARIyycBxjgcnOI3DkfGGhgk6eBhQwCJsxqSpwBhdd+ZLw7D8RG7AwJ1ACorkfpCBzUw7z8IsUvYMKUpyU+5zXvEQnGrM9TQcd5wiPWpf2kjKrv3YcoIqUBix9fWHYwaU1PtFxgBTTF/j5waXZmSSTcDe/3Asly29oGdzRze0dqrSoS7zvfRgU0cKGONVFouwY45HTJRV9TbtNuuEpGI95yz5trGPaLdV1KgezlKtD3lBN0i9QvV6jKtccOEd9snoAlErrZy0yZdCCQ6zodz6eEPynGTikezx+KaLQYVHTQuTXP+X+xwcqxTZtUpIH4lUHzPKC7a2tNTMElwEJCQLuYYd0dhb7RZx2ZKVTPzzF46shLMOJ5Ry3SezXgiYiWkJS6VFAIAwKbxc1qYUZc0ZdN4rPWaqMMqW3svb+5p2AIMtBKgDdwzgwkJIdKwrdj6yij0a2jM6qYEOyBfXdSDdTQF1MSBz1i/OtClgKvkuAfad376NFMo12OP4tg8rVzXZu18eQRkPQM+bvlpE02Be58gcfDGFPtM0mpUaM9/LQvlAuuU9anVRBPfEJV6HMPROifSRTCRaqKA7Kjp+FRPgc4xOlmyZAXfs86WyvalhTsdUs7Dd3Uw5Zcw4uDlUmneIV4EU8Ivln3Q2yVktxYTYyCxI4Z+MTVZjviuV5h/jBk2pTMJigNLxHhhGdV6ECRsBYFJbfAFWRQI9oHUN8YJKmrQXSpuHPGJHaayH7OH4A+bVuuOUOo9w4IKsatOdCfhrA1yiCX9eNYmieXdVWyOnEQabPkkdlExKvyrBB4hUsnxgSi+4cFdMskOK8/nCEpRrdL7j82giyB7IL6lj3mHlBw7gK0cB64dqnjEdqCgaZR3vo4pEVTKgXVcWp4RbVOnMcWTicQOJEVUW9b1UC5oBDcUHAK2TEpQs1vBJGBG4Hxjh56nU3KOv25tA9UpJerZNhGDsGz3pwUfcrzy8a8o0YWoxcj13hT+z6GeZ92370l9Tpdn2fq5aZbhwmo34nLUmBTdky1F7gclyyj5YeEXja1GgVzwhIJHv+IPLdFG7ujy/wBoyb3OMmm+tcHN7f2SENMSlsjSm7DDTuits21XVDjHV2tJWhSSXCgxDj0715RxXVFCik4g+jGjG1KNHsfANZ5uN4J8tfmmdepTe6YYh2xToQSIJYtoEyQQASwBoHpBJdrpUp30+tIzbaPH6nA8GaWJ9m0BSlTe2o+Pi0KLSZ4OXcTDw6KKBjaExNQpQ5gj+mLEjpEQlhfScGeUwYqBxmJJwfAZxk9tg4owqGYcSYq2+XfnJZcxN9AAHa7K7oJF1Bd60BADMXIjraKcIuXmK+LXwNGPTyytU65S+d/Q3p22ZswgpWU4JrcFSS5JQogBq7mzd4002a1AkdYBQkm5SjAg35bilWOVY5jZtjIQgm9MdAWtJWDdmXyEpu4oJQxL/ijoZsmiv8EUgvgxKdSMgwJLcIjqZQnlbgqXT5ClheNLc7tWWLZYrXLCiJoN1gWQku2gEuhAqYwdudGZk9VnmzJ0q/dBQm6b0wVXdCEIdZCEroAXoBjFufSgswS4NRcN4EFscKn2hg1YDbbEVBRFjclV5IvC6CQ128O0kOFEMRRW4RDHxJMiuobZPR9dkmLmS5soGYAfZExISGDOUFjRyNG3GDbQ6T2qXMmS1zitQZwUpWh2BAAKSAQ7OAIFs2QUAAWBg6SlrvuEEMwchRBB3HhFhctCR/yzF0BIUEl7rlbk17SUmreUPJ14ZKXPUzZ/S2cSR92nB/uZQP8ARSAWbpOAnt3nYhwgEEF6YVDZHyiFpR2/ZukAdnCrJegDVxprFYze0xABOXa+WEURyShK+pBOmFT0xXLUBJSpCXwCUoSS+aQABTNsjrGxZ+nMsEplWdKUipK5IIKye0QkhwHIoCKuWDtGLcJGCSN5IbwghkEC8A50fk4OX7xa9RJ8UNzbds6L/jJeciyqy/yWfXFXhDr6ZEY2Sy8erHwVHPBAeqQ55/DSHCMPjz+kUvJIW46UdK8P8LZGzAlVOmJ3RTmdJFE/8vZQHw6hPLvEc+ZpBoH4HuD5iBlSlEFSd9fplEXlkJyNibtdRHsSU70ypYOmIRTWCSOkBQ16VJm/zSkP3gA84yFqLMoRISgQ7eGDvEN7sjZuy+k+JNlsx/8Abr3BUSV0lQQ6rJZv/iVu/NvjAuqGg5fKHlzDl3h2+cPzWG5mpL28h36mz506stzZbjTGDTOkSK/cWfClFgnkV6RhqmPu4jLuhJfEKSRpp3eqQt0mK2adp2wC12RIG7th+d8+EVrRtQqDJky0HO6Vn+pRAyiqUl3JAyajPhCT1m71q0RdsXJv9F9rhEx13ZasBVYKuaVMc+ycYtdI9tSpktS0ybOtQq4vpUWoSbug1744y1JWRgDWnr9ozJlkWC96YDjg48a+MbcE4JKM1/kmmqpjbV2gZjOwA9lsG4nPIxudGhJlyPvEKUtZJLLSA3uhig975xT2ZKlo6kqvywpZ6we2hSQBdW115TrvJcPQHEprposSpk8yrjLF4e2pQF0kABRqoEhKQd4wylqYRSvHVN9Dq5/EfM0sdOo1VX6Ovq+S2u12Y4JmDnLP/SIZZkLo80ckGmtFDhDWfYwmhHbSCtN5iO0A6BWvsurHcYBM2eQhCgoEKusM+2FF3Ol0+EYnF90cimSmKlOxUt/5RTe4mCsY3SWQgXZksk+6pw38p9ovmO6Ni3bP6tPbVeqU0o7KWnF3xR4jfDpsMiaLiEqcISpSL7ntTZaEqvAUNxRVdw9nIxdgwzyTqKNeh1P2XPHK+nf3dzK2LOdJBfkCa8B6pGiZiSGKRpUFvERs2DoJ1C0dYtCkhcwrZSiVpQEqSEpuhie0DXMVjM23ZeqnqAJuMhQCmNFJSpi2Ydn3Qs2CUFua7m/xrNgz5llxO7Sv3rj9CoUIGRH+k/AQokmWnd3EQozV7DiD2faBUWCGA1PyMEWhKz20JUA2VcNccjChRqUnHoy6MpQacXygqUnAtr2aBy/fnUwQrUc2elSov8oUKITnJu2xMlLnKwCi+rl+AfKjY5RAWxQoFKAYhwcMjn6eFCg3MbZXVPIFCoNneOHfQPBftKj7x7yXphXn4woUAiuZQUq8SSp6vU6u/wAImstVWrfDGFCiO5kdzFMlHAXQDxpqYKqQRiznLHBnyhQokNkJkvUgNo/LKIp4neXJrjhyhoUVt8kbEs6MzYtX6RCY9QrKvow8KJCZBSuJ7gKeLwl2gIFauW4bu/OFChUAMWsKoA5PwBdhu5ROShIxHjQYvzhQohLgjYUA3caMD40yiKkF/XlChQdiQMyzUsCDj6MQCScA2tRxx5eEKFEgBzZa7tAMcT9InJUoioG/H58YeFE1yiSRYO0JzgCYtkhkh6Cl1t1HEVpVsKSWF3AuNXcFzWigDxrDwodAkH/7QUVXryg4AvAnAFw1aMoAwl21WPWzGIdr1GGFOfiYUKGMEekqUg3r81ifbqAXJdnD1UTVxU0rFeR0vX1omKEyYS4F5bUJY3am7VIb+UUoIUKOrHO8UWoJIhtT5ZGVtm0TiAlXUykKdKUHtA5qKj7Sy2NMGAAizMmzAy1kqUauSC4citR6whQo5+fLPJ+JkvYETZCqrbmBoN3CFChRkoi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hQSERUUEhQWFRUWFxwXGBgYGBsaGRcaHB4YHBkaGhgYGyYgGRojGhgaHy8gIycpLCwsHB8xNTAqNSYrLCkBCQoKDgwOGg8PGiwkHyQsLC4sLCwsLCksKiwpKSksLCwsLCwsLCwsLCosLCwsLCwsLCwsLCwsLCwsLCwpLCkpLP/AABEIALcBFAMBIgACEQEDEQH/xAAbAAABBQEBAAAAAAAAAAAAAAADAAECBAUGB//EAEgQAAECAwUEBwUGBAQDCQAAAAECEQADIQQSMUFRBWFxgQYTIpGhsfAyQsHR4RQjUmKS8QdystIkM4KiFjTCFRdTVGODk6Pi/8QAGwEAAgMBAQEAAAAAAAAAAAAAAAECAwQFBgf/xAA0EQACAgEDAgMFBgYDAAAAAAAAAQIRAwQSITFBBRNRYXGBkdEUIjKhscEGFSNC4fBScvH/2gAMAwEAAhEDEQA/APV5VpSv2VJU34VA+RgkcJ/C+YpQtClFy6E/1nLjHdRfOO2TRVF7kmPCiSkKYFIDVvOCdGADhs6wMKdSsg9P0pJqd7xCyROGiHXBgXoWbGru1Mcj3RM54UZ64PUPpAAoTxFUwCjhxVnrllzES5h2vM9W1bShgAUPEFrAqSBVq5nQamEpYDucGfmzccRhrABOK+0FtKmEZIUdcAThnBr4cDM4Du+Y74rbWD2eaxH+XMDgvUJL4QCfQzOjZAlBKGCUABNNe04Kql3etXJxpE7BsiXISoSyUhSzMIvYqOPLdhGbsLo4QASAxSDgxDgHAauC9fZbhsyujyL4vIBDh3fDkYcehXicnFN9QVskCfJXKWTcmJuqALUJrXGsZtn2NKskiZKkdmWskqDuS6QCxycBu/ONkbMllE0lASEFd0pKvdUoMXUQXbdEF7FSAXAAwqNaZ5wcNFqu+Sv0btpW6KNLSlI8W5MKUjcjF2Bs3qZi0AYpSQwYEErY842U17n5RFPgGKFEBMcAgOMdGGJNa4ZZ0wxiSHPFnbzhgPDRFSwGc4/v6MPeHaqOzjoOeGJgAlCiKVA4EYPjRq58j3QyVOHGEAEnhPEbwdswx78PCHb1xgAd4Z4UKc4KQGci8SQ7DAAB8TqdIAFCicwC6Fb2PHGBipIGIDkcn8qtAA8NDFYDVxLDx+UMs+ywNXclmDaVclyMtawxEoUNCgAeFDQoAAWaSErVdDUHmqLcVbOjtrNaMKknXWLUA2TReB7JyyxxOI0+sQVNClLCWZrr5XiC4fdTm+kRVKBxAPEAxibX6WSrKoomIWAkJLgdllUDcwRyiNAjYWr2E5u7ZsEqBPByBziU1ypQBAF5JOZLBBFXYBxpkY5aX/EexZXg+PYitYenyOsWpZQJDsm6g3seySXYuHcMGMJtLqTUG+n6o7C0q9olroKSdSyUPmxNLrNjBJqb15ILEywH3Ou8BkCxx3xzCf4gWH8X+yDjpvY7hXe7Ls93E6QDUJPodCUvdIagUO8p/taIJIUFXa9pNciUlDsc2AamYMc2v+INiZrzjS7TuisenYmT0IkiWZRAcrLKNSCEpBpQUcHOBtLqCxyfQ6+WsdYA/siu5yln/SYrzaoVfqhIWShNSp7zh3qSmgAbGOZmfxMsSXDL4BAb5ROx/wAQLNOIRLlzCCpKHuhgVFg8OiLVd180dCuShSAZgDAXVFTdoYgvklyoNwyxaxWaUlaerCGcEilPzJOXD440F7QmIWXQFAEtRLs+Rv6bouot4WKou1wUR35xGxcBZLTErlzCL4mTFpBaqesXdLYHssQS+RgFosku51cq5fCnKaE1SUgqGNLzvjV4DtOaJcsqCQSoXWoNSTh6pGXOtPUygkSxfmBzXBPd6rGeefY69P8AfzKpZKZvotKbxRLoqXKLs3ZKnKUuPeDEt+YaxYnLdRCTQpUotvSoBPNV4/6RGL0cs7BV4AFQBCdE1Y842igaDui7FJ5I7nwSjK1YwmtcauZYgOBkTvJBb8ph1KuuxwIYvleT/wBOPOEEDIDuiPVJ0HcItolZOaReSRmFFtPY8IYmkzAm8W/WCDQjKsVLVtKWhV1WLaZehBpV1SQQAxrgIVBZIH/MFHKDhvSQBxJCi2/fE0mkDNx27PCnlE0s1MIYrGmqYrUcKHuQnDe4aJJU6rtWZjUM5Yg72Yd53xESh+EdwhBA0Fd0FDskkvBJibxBGN26RnTA8KmBBhgwEct086cS7AhIuCZNmAlKT7IApeVuegAxrUNAwR1M2a7IFSFXlflpQH8xLFtAdztMWQVkGtCGP5UD4HuMeF/979sBe/LA/AJaAngKE+Md/wBBunyLaFImJQiYlmowW+gOfzyiKaJOLO3nkEpIzJpyOG6IpW97Gh7Lke7QgDf2j3QiBuiJQGZg3CJUQskDDxFxCvQxDwoYrGsKGBzOxZ9o6mSUokrF1LqTMN1QCQlw6XILPWtWyi/Nt1qvdmRLu5/ecPywDorY1ybKiSpiZRUhyBVlHC9kQQXjWqMQnuT/AHQl0NGTGlJ7WqMbbu3lypKiuWmWVApSRMc3mJDAIxDE1YUqY5DaO2Ez7H1alXpgbtE3lKF4Gqs7uFS9d7nZ/ibZDMsyWZ0rKqMDRJFWJzIjz/YNkVfJILgHgxB+LGKXl25Ujq4vDcebQzyN80/yJiwhIKiHCang4+cXRthkkXUhLHAMRQsXxLPgXBc0h7bKK0lF1Q7QClNRszj6aM+Ql1XTRJo5y0J3RDWze9V0Ol/DWmxfZZSmrk7fuXRfowiLGlfaAAfIYA5+MaX2H/DXfzvGFbJVplJR1TgAFxcBcvi51bKN9O1FSZKOtQhUw1LHsjAihzY4Rf5n9OLfsPP6jTxx6zNCDVNOvZdGYrZgi5sZJF1aFpSh6XioA1r40c6waz7d62kxEtSCCCCkM2Yw9Uie1bI6OsliiAxQ5okZpepGZ4vq1OfUqcdqRb4V4fj89ebOvSilbdh9lapYWVIYzpBABAKgL6VE9oJvDFmcGoeLXRS3SpCZhDLX2FhJGaSajUBwX+kD6M25UyfNvf8Al5iW3JlU/oEYmy5xmzDiOqJSkDIlwWreOerE46vBknNpLuzf4n4fp8NybqlaXHXul8UeoSv4ioUD9yoqbAV9DfEF/wAQkMbko3sAC2OWBit0LnJlhaZqShRIIUoEBQGT5HGmBemkZW3kX7UVoQQgqT2rpAJDAmo9Yx1FpYvI4c0u55V5moKR069rTptwTLJMoS7OzZeQ8YlMtC1rvKs00P3Uyw9VjbXZK0CDwDnwMDTIq11P6T54R595U3zFGl44vqcztvpSqziYsImpUtkINxwJjEsXowSQQINYOnCVoQVKWHTVV1qihoMKgxn/AMSdizuoTMkXUXZl5ZcoZ03QQpSmApUb4wNgzjMkylFKVFSXYJo5dzdSKtV4vx5Wkn2s6eDSYs2Oo3uSbO7V0mRiVrH+lQfwgyNpzFMpKZxSUkghJNcsHeOUtq1EhLFk0BIIJFMAcMP2jr9jSldVIUkqZMs3kggpJr7QGY74uhmcm1RXqNDHDijO3b7GFbTaZi7xlTf0HzaDSLVagyQmakPmhWGuGEXNndIjMVIPVgG0KKVVcJuuxBA3ZtFmTb19Yb0tq3QcXD/ywRyqV12bXxRl8iVJ11VoxTap84FVxTpVcF0KdQD1UMlCj5FwwjOsu3rYuf1RkzEoDoo98BOBIZw/rCNra217VLnrTLst9KSQlTs4LPS76aLdu2yUTlIMtyhCZjjFyDjSgGDxHzoxTlfTqTeGaq1+LoUBMtKQbkqfuceMVftFpCiVInufyLw5COts02bMQhYASFISogVLmpHaDMBzg4QWN51UGm/IZRde4zuO10zi0bUmJNxaJzrLpT1a3Le0wIriMNY5n+I+zzaTLXdWmYGQywUkpdRchTUBdjxj0S29G0WlaROBSJb9XcUz3vaoUkjAZxzvTySUmWZKFzAlNVB13W/EcqEFzviGTco8GjFHG2rfqeI2+SqTMKCXbMYEZERqbE24qUewAo4AHByzO9GBDxf6U9HlKaYgEsGVrq/iYv8A/Ba07HTOQi8qbOBe8HSkG6kM+t46hxyhCW5WSywcJNI7/YPSJdpsyJvVLdQqyVEOKOC1RGuieWcpmCjnsLYf7YudC7CJNgkpKVJPVi8i85B0cUdiIsLSoBYp1dxRxLgsfdIrxfKNO+XUy+XFujltobblqQoS5ovXSQxIw1IwGXOC2Lb0q4Ly2IS5cuCHYscSxxf6xxm10oCEKlsEpSmgBvKUwvXzxJbLCJ7DVJUy1g3kqqKsUMXBSMXy5xkeolu7HqIeD6b7O5Nybv05O1HSKR/4ye8/KFHNy7TY0hupmHimv9UKJ/aZeqMf8ph/xyfJFg2pZADkM9QVOX1ruh/tC/xr/Ur5wK5xhrnGOPvl6nn7DS0dYQFLb+YqUNWYlqkYGkTRs0dcQQQoJUBQOQEm6K4DDDLCKipWVY0rLKFoeXMmLEwhkKUqhfFBfB3ocMmrFsJro+pbHJJLamZ86SCDTI8K8ox7Lssypl9YEwOWF43WADm63az7NMI3J1nZ0qBBFCMCPkYpbYnpliWEhuzgTUioJd8xE8SlN+tHV8L1OSL8mDq3+zIbP2vZ5q7hcJAOIdmyYAsI5npPtIpnLAHZchL5gYHwg15MlAATfAWFLBoVgHBgWpRhhjrFfbM+XaVXkF8yDRQ5GsaGobm4NtF+p0mTFtU4pSa59v5vn1KUu2zgEE4K9nU5UEdTap5lSkspQXMDKByADUyq8Z+xpPXqly0hIIYBRFA1Lx4Dyjtrd0SlTltLtRStIa6tIalKEMztviqXJo0UcePMnlfHusxOi1iCJiy1RZVqL/8AqBkj9JB5mHsmx0JVMUUg3lOKYBznrXwjSndF50kIMwFZT2QpABSEh2BLPQa8MhA70VZMko8Lgy+NahZJpRdrn9QX2FH4fE/OIpsEv8PnBiuHC4q8yfqzz1IiuSDUuTvJiSTvX+pXzh749PD3xELGUNpWIqAKQ5rjUuaA1oWclnyEHl2CWlISEsB674tOnTxiKiPRh7nVE98q2gjZUaHnCTZkDAQQwkgksHJhWyNt9RIkB3wOtfOJpkD8QD41PjSBlJFM4cH16BgUmFsmae8e8xDqku+esTCk5hX6h/ZEryPwq/UP7IfxC2N1pxvqfiaeMTRalguJiwf5lYd8QUpOiv1D+2BqI3+Hyg3P1EXU7SmAN1q/1q+cKZteaoEGasuGIclxmIqiWa1qMQxfeeUZ0vbJ+1iRLDkAFajgm9RIGqnUkw980rtmnBgnlyRh6mPtRCzMacCA7pluwTpexvK3ZRtS5q1WRUm+uWhQe4CKYG8lsi24xz+39ohU4LPsqml+Ci48o1NnbUHaUS6n/wBp031aOtGUcmOC/C3du3Sr2HrFo3CWSElujFR4pW3L21fDOg2db58uUiWJy+ykJot8AM8Txh7RtCaqips3D8avJ4zrJar4IzSWLjLEeBgrjWOZknJSaUrPKavBLT5pY5divN2ShaSgUKqAuWHJ4s2ToyJNnLkKIWATV/ZOZOG5tIkmYRgWgsy3LULpUGJBPZZ1AXXcYOMocJx2tPqOOszRxvHudMrCQOHd8oeJD1jCimzP5k/V/Mmx3waSR7zs2TH0IrCHunfBuIlhapf4Vd4+sCITviF0xKHuGatllG1BMoMVIBKSo9tSR7gOBbEOOccTb9nzFmasAlEpV1T5OTRt2ekdNJtRlqC0FintA6NFSdbZkmy3wauFTAQFJmGeCajFwDhgWglqZYtrh+K/9+h3/B4Rk5tpO6XPt/8ADkQnFgCQKA65V9cQIpmeFUmShQ4gkEd7kHnBVzor260BuszSRe3hwH4ig4HdHbj5W5Sa4l7ej/ydTWLURxtKf4OGq4cez54bXf2eh1eyLEXAuKQgovJIBFE55A0Yls4efalInBI7TsxweG2JttExHUqWUhReWoFrqt+TF8DTHUmOjsWzZJmpM0ArCykOTgADg9cSaxzIPflcarqZdesunyKT+8mutfJgLB0stCAWSVXaGsXrPtCzWpTTEmRMOYDAnenA8mguxdlSlWeeo+0yiC+BSAoUHLHfGLMl09U31hTbilfKZxcmphOlKPBqW7o3MlpK+ypA95OQ1IZxGZdg1h2hbErlpQhUyWs3ZhoEhNHN40Lg+Bi1tTY6pTlnRkrdk+hivJjpXEpz6fZ96PKM0iHJhw0SK4osyAjv9eEMRvEFeE8IAJTviKrRNl9qWATocxxiw8MCIak07Q06dg12mZM7Uxgo4t84iEGLBbSHUqkJybBu3YCsMXaDCE0FiAGFf4wcw12CwK0q1TJizLKjeT7JViRl2tIyxIXLtNomYJCX5gJZuKhQbo6GzsFJJbHHj5Rh9KyJQUkVM1d4qyugC6OZryMXympxUX1fB6rweayy569P0/Y5XbMu8hhuI5PBtmqLl/w4aZxXtVUtnj3QXZau1XQjwjQ/wUesil9p3+qX5X9TrtnWi+p6OZMvEj3AUZ50EaCpZ0HePnGB0alEqUoMyEl38GHExtdbmGjE6To8T/EGJY9Xx3S+gf7KsDL9SfnCVJUzkeXwgHXbxCVNHoQcHnwrQ0CE3XyhQgClQiF700SlBtDxeHfck99PGHQA3r+0FBb00DlBiCQGdyC9eYIZ90XNozpSy8sGUKdhgQKe6sC8R/NrDS46joqTV9k8DhwjlbftpUySiUUh0qcqzUyQlIPAfDn1nUbw/rCOCtCP3jRhhCfEvg/Q9H4LGTjOS5quPn09qK0xXIxQt61XSBn5RemNmR3EfD5xBUsEYj1yjSvus7+aHnwcU6tELBOoA7Fm3GPSuje2+sMtEwqvlkBSEg3gadpzjXGutKv5kmwHAax2lh2IuSsLkTAkjC85YtUirPxFIzahJ8p89jJm1OPBiWLULquPgemWHZCJMpaFzAq/iU0xAwd9PGMK3bUkylXJEpK1DM9pt5KqCMeWqYQy5pU2QcDwr4xYtPVBI6sG8fa/Bua92n4w3kW3jseVeTFFfcVlfaNrtE1iZiQckgFu96d0ZSbXPlTFLmXlSlAJa8VXMO0Bo48Y1Uy2w5w8yWg0U++g/uxiuOVrqUy1E2qbJLcY/v3Q1441hpVxLJvKUl6Olinh2qxYnyEjXcW+sSz4oxqWN3F/P3MzQ3NO10+QDrOPOGVN4xZl2eSXJUsHfLBf/wCwQMIGT/p//UZqGB+0cOZaF1508zFhctGRU38o8r0LqkZKPNOH+6CgBGcd0Nf184LMsyGoXb8v1iJkg5nxEFAR6wYevOGVMhzLHH1viKUtTDuEAD9Z6rEr49GIzE7vH6xAp4nu+JiIEzpRjqYztp7VTK7JUU0fJYWM+yXHfF1Tt7Km5f3Ry3SIff1BDIAAPEn4xbiSk6atHX8JxSyZ9idKrKKrQZilTClKe17KQEgBsGESlIuricmW6DEpKHDv7NDwy+Uak0n04PoUMLUFFPnszW6MTASt8wD4/WN4pEYHR4DrwHABBDl21yfSOnVZwKX0/wC5v6Yq1ElOdxVHgvHME8OpW+W5tJ380AYaxG8NPD5RaVZdFo5FX9sT+zEV6xHBz8RGfaziUUQdPKFFpVkJNFy+am8xChbWIAleQNc4niNN/wBBA1EjL13w5mqZ3EKmA4h0q1f1vgfWHBhDJtBBDsR65wcgHJFMTwekcVbALxbBy2jPkRHade4HaA8u+PM9tTJlmtUxKVEJKr4GIIVUUNM25Rr0sN7as7PhPiEdJOW9WpV09hbUz/L6PCG4d9PEARnnpCvMJPIg+BhS+kCnDpDPXF2zZ42PBkXY9LHxfSP+5r4GzYLLemopW8nU1cN4x3VssSparsxCkEZHTdWo3xw1o2t9nmyldkpLFMwJUKhjicmKVAjJQcPHs2yNqStp2cSpxabddCxiaPeGp1Gflnlg3xUr69DheNarFqJxji7X29aOKJSBnCCgd3dlBNpbOXJmGWtgRxY7wRiDFa+RgQRuL/CMLi06Z54MWEOlYGfhAUnhz+kTCnGA5RHkQVSw9eZglkmOQjF8Ip5YeMMiaytDlDi2jRgzvE/VPqjV2ls4yWJdtchFNMwHMxu2LbImouLYlm4xlW2wFJJD3eJpFko90LJD+6PQDeQ+HruhX08eMBSR6HziS1PiBFVlIa9Sg7sIZxj8YEg4UrEgd0NMCctWkOpQ3tvgRByb1vh0Dl63QWAQKHr9ok/r0ICkVx+Pxgl4ZN4vBYyRJbD5bo4vbsv79WJLAOS5JYOfHDKOxE1v2jmukVplonXlrCXSCAcy7YchF2FtypHe8BywhqGpuk13+BTlS2BEVgooUFM4wOh3RKRteS7GYnnTzgsyehKmUpLHIkDNs94IjRTT6Hvlmwzits180XNmJAnoUnBT8qGkdGVbn7o53ZUxJmICSCxfskFhgXaOjUneIz5OHyeM/iWnmg07+7+5Hrfy+EOicP2/eEUc+eHCIlLaxVaPLDKtG4d0KGLwoOBCCgDgxO76QTrOfd8oRcmobnTwhKYZBoV0AMTmct64mGWgmva8D5ZQYJJDAsO6ElOXy+UOwK6UBxrvz5Rh9Luj32hIXKH3qAzP7Y0G8F24mOkMrkNA4hXMmzzpEseRwluQLg8bWgpJCgUkYghiOIMSFfXwj1naey5U9LTZaVHLIjgXpHnG3dhmzTGBdCqpOPFJOop3iOzp9Usr29y1Ss2Niyk2qzqkM8yWxQScWJuBidVGXT8cv8Mb3RTaS2SEBly3KSASwFX1pXujidjbRMmaiYHLFlAZpNFAHViW0LGOy6G9IANpImNdRNUUqG9ee4X6tVnaLngclONcPlexl1xnW73fQ9QmXdp2cFN1NolDtDBwdNEk4aFxHD2qUZaihYUFJLENgeAjQs1vXZrQVSgRdUoYhiH9kgHA+qx2Fos0jaUq8ghE4DOpG5Q95Ghy8I5Lis3/AGX5mdq/eeddaxr8fnDhYyz3fGLNt2fNkzCiYLpHlqGxG8RXVLJoC3ERja2umVk0qOAhKxrhvDj4wJMsiilV3MPXfBUSgHr/ALodjHQ94EEeXyjo7DahMSxZ86xzyJgzAbkxg0mfdLpy0FPKJQnTLcc9r9ha2hs3q3UgPqK+FYopXeZqcm84LatsqWbqQ2pL+GsVnpUEtqW890OTQp7b4CKB03msQBpQd5MTSBdqDxpEWGBBB5fCI2isYDcAdxD+MOSRiPXIxIyhTJtPHOHCk4Ajx+cKwIBYwq+jmHQonIeJ+ERUa5pHH6xNgA4J9c4jbAeuaRxpHCdNZwVaQk+6kDg9ccNI7q8Gqrg/zrHlnSO09ZaJqhheYVowoPKOj4cv6jlXREo9SkoR1XSMdZJs03G8kDi6Ukjj1qJ0VNi7Kl2iyTQlP+IQXBJPaFWAGFaprm0WejgFosk2zqxS6kagntob/WhSOM6Nk8yc9y/tfPufc2Qi9rXqv0B9EilNozdSCE0fNJI1y847cE5D1zjiNhK++lhYB7QKVgY5Mre2ffHb3gDgK4xm8UhtyprujFIRnHKJImvry+kMS+A8/lCAO/zjl8isIkE5woH9uKafd/6kgn9oUJzfp+Y+Byh6+vXGIlGgrqN/Aawk2hTO3ruiRWPeCX4/KJ0IcJPDjDglqlwK4/tClzxkgcj9KF4khYOIKeMOgIpnkacG+sTSp68MQIjMI90v6z0gZSTi9RuPyiLVASmDeeX0jM6QbNNoklOKhVHEZc8I0USi9HbJ2EBtNruY1Oj4cYlCTjJNGjTabLqcix4lbPK2IJBDEUIOUaWz55CgQWIII3EYZx1ln6qXNMwyZayouoLSFAviz+zyjrUdGbCq7MEq5eDsCya+Ud/HrklaR2s/guTTpPNKr9OfoZqbR1g6ygvdo0zNfMway21UpQXLJCh7wp+8RtiZd9Ql+w9AKhqRVQACc+Dg+WkcKT+82jgZFtm0vU7/AGftWTtGX1NpAROHsqBx3oOR1Qcct3I7V2KuzzDLWOCsUqGRB3xnp7OuorUHji8dtsXpDKtKUSLWHV7KJhxPEg0Vk+dIu3xzKpcS9RXu6nGIQ1HB1/aEQ2vJ/nHR9I+iE2QStB6yVr7yR+YfEU4RzExRB9l94PwjNkhKDpoi1RJE58zwz8ISZtdBzf4RKQnQKHGsEUl8ubfPnEOggZm0wHjDyVvmDz+cRMwDQb/n3Qrz1vDmPpCAIZgc1fhl4w5md2p+kQWk07Q1hEaeIpDAKF+gYYjQg10JgSphGQZt4iSScR5lvHOCwJrmajvDcaGIImjACubGsOic/vO0ETNBoa8oEwITppCcDgTlRnjx+ac49lXKSxDUIy8Y8ytllSCfu0kPSpHlHR0WRQ3JnS0WinqVJxfSvXv7jL2fblyyTLWpBIxSWOWnAd0Sk2hSSWUoPQsSCQ4OI3gHlG9Y+iZnSRNQbqiSAirUp7W+unGMBUo3iGLihEdPFkhNuuvcqyY3CW279xpWJa0KSULeoUlKjQkZPkeNI9Aslo61AWRdOaTlrXMR57YJCmYgXdVFmjt9gTkiXde8cXbLnUxV4i8U8Sp/eRZ/L9RLG8ux0uS8Ul3JA3ZeUSTxB3gv8Ie6HGR4/ARIyycBxjgcnOI3DkfGGhgk6eBhQwCJsxqSpwBhdd+ZLw7D8RG7AwJ1ACorkfpCBzUw7z8IsUvYMKUpyU+5zXvEQnGrM9TQcd5wiPWpf2kjKrv3YcoIqUBix9fWHYwaU1PtFxgBTTF/j5waXZmSSTcDe/3Asly29oGdzRze0dqrSoS7zvfRgU0cKGONVFouwY45HTJRV9TbtNuuEpGI95yz5trGPaLdV1KgezlKtD3lBN0i9QvV6jKtccOEd9snoAlErrZy0yZdCCQ6zodz6eEPynGTikezx+KaLQYVHTQuTXP+X+xwcqxTZtUpIH4lUHzPKC7a2tNTMElwEJCQLuYYd0dhb7RZx2ZKVTPzzF46shLMOJ5Ry3SezXgiYiWkJS6VFAIAwKbxc1qYUZc0ZdN4rPWaqMMqW3svb+5p2AIMtBKgDdwzgwkJIdKwrdj6yij0a2jM6qYEOyBfXdSDdTQF1MSBz1i/OtClgKvkuAfad376NFMo12OP4tg8rVzXZu18eQRkPQM+bvlpE02Be58gcfDGFPtM0mpUaM9/LQvlAuuU9anVRBPfEJV6HMPROifSRTCRaqKA7Kjp+FRPgc4xOlmyZAXfs86WyvalhTsdUs7Dd3Uw5Zcw4uDlUmneIV4EU8Ivln3Q2yVktxYTYyCxI4Z+MTVZjviuV5h/jBk2pTMJigNLxHhhGdV6ECRsBYFJbfAFWRQI9oHUN8YJKmrQXSpuHPGJHaayH7OH4A+bVuuOUOo9w4IKsatOdCfhrA1yiCX9eNYmieXdVWyOnEQabPkkdlExKvyrBB4hUsnxgSi+4cFdMskOK8/nCEpRrdL7j82giyB7IL6lj3mHlBw7gK0cB64dqnjEdqCgaZR3vo4pEVTKgXVcWp4RbVOnMcWTicQOJEVUW9b1UC5oBDcUHAK2TEpQs1vBJGBG4Hxjh56nU3KOv25tA9UpJerZNhGDsGz3pwUfcrzy8a8o0YWoxcj13hT+z6GeZ92370l9Tpdn2fq5aZbhwmo34nLUmBTdky1F7gclyyj5YeEXja1GgVzwhIJHv+IPLdFG7ujy/wBoyb3OMmm+tcHN7f2SENMSlsjSm7DDTuits21XVDjHV2tJWhSSXCgxDj0715RxXVFCik4g+jGjG1KNHsfANZ5uN4J8tfmmdepTe6YYh2xToQSIJYtoEyQQASwBoHpBJdrpUp30+tIzbaPH6nA8GaWJ9m0BSlTe2o+Pi0KLSZ4OXcTDw6KKBjaExNQpQ5gj+mLEjpEQlhfScGeUwYqBxmJJwfAZxk9tg4owqGYcSYq2+XfnJZcxN9AAHa7K7oJF1Bd60BADMXIjraKcIuXmK+LXwNGPTyytU65S+d/Q3p22ZswgpWU4JrcFSS5JQogBq7mzd4002a1AkdYBQkm5SjAg35bilWOVY5jZtjIQgm9MdAWtJWDdmXyEpu4oJQxL/ijoZsmiv8EUgvgxKdSMgwJLcIjqZQnlbgqXT5ClheNLc7tWWLZYrXLCiJoN1gWQku2gEuhAqYwdudGZk9VnmzJ0q/dBQm6b0wVXdCEIdZCEroAXoBjFufSgswS4NRcN4EFscKn2hg1YDbbEVBRFjclV5IvC6CQ128O0kOFEMRRW4RDHxJMiuobZPR9dkmLmS5soGYAfZExISGDOUFjRyNG3GDbQ6T2qXMmS1zitQZwUpWh2BAAKSAQ7OAIFs2QUAAWBg6SlrvuEEMwchRBB3HhFhctCR/yzF0BIUEl7rlbk17SUmreUPJ14ZKXPUzZ/S2cSR92nB/uZQP8ARSAWbpOAnt3nYhwgEEF6YVDZHyiFpR2/ZukAdnCrJegDVxprFYze0xABOXa+WEURyShK+pBOmFT0xXLUBJSpCXwCUoSS+aQABTNsjrGxZ+nMsEplWdKUipK5IIKye0QkhwHIoCKuWDtGLcJGCSN5IbwghkEC8A50fk4OX7xa9RJ8UNzbds6L/jJeciyqy/yWfXFXhDr6ZEY2Sy8erHwVHPBAeqQ55/DSHCMPjz+kUvJIW46UdK8P8LZGzAlVOmJ3RTmdJFE/8vZQHw6hPLvEc+ZpBoH4HuD5iBlSlEFSd9fplEXlkJyNibtdRHsSU70ypYOmIRTWCSOkBQ16VJm/zSkP3gA84yFqLMoRISgQ7eGDvEN7sjZuy+k+JNlsx/8Abr3BUSV0lQQ6rJZv/iVu/NvjAuqGg5fKHlzDl3h2+cPzWG5mpL28h36mz506stzZbjTGDTOkSK/cWfClFgnkV6RhqmPu4jLuhJfEKSRpp3eqQt0mK2adp2wC12RIG7th+d8+EVrRtQqDJky0HO6Vn+pRAyiqUl3JAyajPhCT1m71q0RdsXJv9F9rhEx13ZasBVYKuaVMc+ycYtdI9tSpktS0ybOtQq4vpUWoSbug1744y1JWRgDWnr9ozJlkWC96YDjg48a+MbcE4JKM1/kmmqpjbV2gZjOwA9lsG4nPIxudGhJlyPvEKUtZJLLSA3uhig975xT2ZKlo6kqvywpZ6we2hSQBdW115TrvJcPQHEprposSpk8yrjLF4e2pQF0kABRqoEhKQd4wylqYRSvHVN9Dq5/EfM0sdOo1VX6Ovq+S2u12Y4JmDnLP/SIZZkLo80ckGmtFDhDWfYwmhHbSCtN5iO0A6BWvsurHcYBM2eQhCgoEKusM+2FF3Ol0+EYnF90cimSmKlOxUt/5RTe4mCsY3SWQgXZksk+6pw38p9ovmO6Ni3bP6tPbVeqU0o7KWnF3xR4jfDpsMiaLiEqcISpSL7ntTZaEqvAUNxRVdw9nIxdgwzyTqKNeh1P2XPHK+nf3dzK2LOdJBfkCa8B6pGiZiSGKRpUFvERs2DoJ1C0dYtCkhcwrZSiVpQEqSEpuhie0DXMVjM23ZeqnqAJuMhQCmNFJSpi2Ydn3Qs2CUFua7m/xrNgz5llxO7Sv3rj9CoUIGRH+k/AQokmWnd3EQozV7DiD2faBUWCGA1PyMEWhKz20JUA2VcNccjChRqUnHoy6MpQacXygqUnAtr2aBy/fnUwQrUc2elSov8oUKITnJu2xMlLnKwCi+rl+AfKjY5RAWxQoFKAYhwcMjn6eFCg3MbZXVPIFCoNneOHfQPBftKj7x7yXphXn4woUAiuZQUq8SSp6vU6u/wAImstVWrfDGFCiO5kdzFMlHAXQDxpqYKqQRiznLHBnyhQokNkJkvUgNo/LKIp4neXJrjhyhoUVt8kbEs6MzYtX6RCY9QrKvow8KJCZBSuJ7gKeLwl2gIFauW4bu/OFChUAMWsKoA5PwBdhu5ROShIxHjQYvzhQohLgjYUA3caMD40yiKkF/XlChQdiQMyzUsCDj6MQCScA2tRxx5eEKFEgBzZa7tAMcT9InJUoioG/H58YeFE1yiSRYO0JzgCYtkhkh6Cl1t1HEVpVsKSWF3AuNXcFzWigDxrDwodAkH/7QUVXryg4AvAnAFw1aMoAwl21WPWzGIdr1GGFOfiYUKGMEekqUg3r81ifbqAXJdnD1UTVxU0rFeR0vX1omKEyYS4F5bUJY3am7VIb+UUoIUKOrHO8UWoJIhtT5ZGVtm0TiAlXUykKdKUHtA5qKj7Sy2NMGAAizMmzAy1kqUauSC4citR6whQo5+fLPJ+JkvYETZCqrbmBoN3CFChRkoi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www.sport101.ro/files/_images/10-supercupa_romaniei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00" y="2060848"/>
            <a:ext cx="3554151" cy="235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reptunghi 8"/>
          <p:cNvSpPr/>
          <p:nvPr/>
        </p:nvSpPr>
        <p:spPr>
          <a:xfrm>
            <a:off x="4283968" y="2420888"/>
            <a:ext cx="44166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main competitions are:</a:t>
            </a:r>
          </a:p>
          <a:p>
            <a:r>
              <a:rPr lang="en-US" dirty="0" smtClean="0"/>
              <a:t>The National Championship</a:t>
            </a:r>
          </a:p>
          <a:p>
            <a:r>
              <a:rPr lang="en-US" dirty="0" smtClean="0"/>
              <a:t>The Romanian Cup</a:t>
            </a:r>
          </a:p>
          <a:p>
            <a:r>
              <a:rPr lang="en-US" dirty="0" smtClean="0"/>
              <a:t>The Romanian </a:t>
            </a:r>
            <a:r>
              <a:rPr lang="en-US" dirty="0" err="1" smtClean="0"/>
              <a:t>Supercup</a:t>
            </a:r>
            <a:endParaRPr lang="en-US" dirty="0" smtClean="0"/>
          </a:p>
          <a:p>
            <a:r>
              <a:rPr lang="en-US" dirty="0" smtClean="0"/>
              <a:t>The National Junior Championship</a:t>
            </a:r>
            <a:endParaRPr lang="en-US" dirty="0"/>
          </a:p>
        </p:txBody>
      </p:sp>
      <p:pic>
        <p:nvPicPr>
          <p:cNvPr id="1036" name="Picture 12" descr="https://encrypted-tbn1.gstatic.com/images?q=tbn:ANd9GcR7FR8NCjnXHzDs9uoHXVcK6KyBEYyyFUBw3FnFp1BWgFVntEHj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85" y="4221087"/>
            <a:ext cx="2791916" cy="219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eleorm&amp;abreve;nenii încearc&amp;abreve; s&amp;abreve; ”resusciteze” sportul na&amp;tcedil;ional: OIN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341" y="4581128"/>
            <a:ext cx="2510694" cy="194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69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644</TotalTime>
  <Words>663</Words>
  <Application>Microsoft Macintosh PowerPoint</Application>
  <PresentationFormat>On-screen Show (4:3)</PresentationFormat>
  <Paragraphs>161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Austin</vt:lpstr>
      <vt:lpstr>                                   SECONDARY                                       SCHOOL                                        LESILE                                           DOLJ                                             ROMANIA</vt:lpstr>
      <vt:lpstr>BULGARIA MOBILITY-SOFIA 12-14 MAY 2014</vt:lpstr>
      <vt:lpstr>                                   SECONDARY                                       SCHOOL                                        LESILE                                           DOLJ                                             ROMANIA</vt:lpstr>
      <vt:lpstr>                                   SECONDARY                                       SCHOOL                                        LESILE                                           DOLJ                                             ROMANIA</vt:lpstr>
      <vt:lpstr>PowerPoint Presentation</vt:lpstr>
      <vt:lpstr> SPORT IN ROMANIA </vt:lpstr>
      <vt:lpstr>PowerPoint Presentation</vt:lpstr>
      <vt:lpstr>Romanian sports OINA</vt:lpstr>
      <vt:lpstr>The first edition of the Romanian Cup was held in 1955 in Iasi, and was won by Ştiinţa (Universitatea) Bucureşti, one of the greatest teams .</vt:lpstr>
      <vt:lpstr>Football</vt:lpstr>
      <vt:lpstr>PowerPoint Presentation</vt:lpstr>
      <vt:lpstr>GHEORGHE HAGI ,ADRIAN MUTU  CRISTI CHIVU </vt:lpstr>
      <vt:lpstr>Other sports and olimpic games</vt:lpstr>
      <vt:lpstr>PowerPoint Presentation</vt:lpstr>
      <vt:lpstr>GYMNASTICS</vt:lpstr>
      <vt:lpstr>NADIA COMĂNECI</vt:lpstr>
      <vt:lpstr>NADIA COMĂNECI</vt:lpstr>
      <vt:lpstr>SANDRA IZBASA,ANDREEA RADUCAN COACH:MARIANA BITANG si OCTAVIAN BELU</vt:lpstr>
      <vt:lpstr>                                   SECONDARY                                       SCHOOL                                        LESILE                                           DOLJ                                             ROMANIA</vt:lpstr>
      <vt:lpstr>HIGH PERFORMANCE ATHLETES IN ROMANIA Constantina Dișa-Tomescu,Gabriela Szabo-athletism Ion Țiriac, Ilie Năstase și  Simona Halep– tennis</vt:lpstr>
      <vt:lpstr>                                   SECONDARY                                       SCHOOL                                        LESILE                                           DOLJ                                             ROMANIA</vt:lpstr>
      <vt:lpstr>FENCING</vt:lpstr>
      <vt:lpstr>                                   SECONDARY                                       SCHOOL                                        LESILE                                           DOLJ                                             ROMANIA</vt:lpstr>
      <vt:lpstr>PowerPoint Presentation</vt:lpstr>
      <vt:lpstr>Our students at LEȘILE –DOLJ SCHOOL</vt:lpstr>
      <vt:lpstr>     </vt:lpstr>
      <vt:lpstr>PowerPoint Presentation</vt:lpstr>
      <vt:lpstr>PowerPoint Presentation</vt:lpstr>
      <vt:lpstr>Thank you!</vt:lpstr>
    </vt:vector>
  </TitlesOfParts>
  <Company>Unitate Scolara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SCOALA GIMNAZIALA  LESILE- DOLJ</dc:title>
  <dc:creator>Nonica</dc:creator>
  <cp:lastModifiedBy>JFB</cp:lastModifiedBy>
  <cp:revision>49</cp:revision>
  <dcterms:created xsi:type="dcterms:W3CDTF">2014-04-20T20:33:27Z</dcterms:created>
  <dcterms:modified xsi:type="dcterms:W3CDTF">2015-04-26T15:41:20Z</dcterms:modified>
</cp:coreProperties>
</file>