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77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3422"/>
    <a:srgbClr val="CC9900"/>
    <a:srgbClr val="FFFF99"/>
    <a:srgbClr val="663300"/>
    <a:srgbClr val="FFE9AB"/>
    <a:srgbClr val="CDFFE4"/>
    <a:srgbClr val="C9F1FF"/>
    <a:srgbClr val="FFD1D1"/>
    <a:srgbClr val="FFC1C1"/>
    <a:srgbClr val="C0B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4660"/>
  </p:normalViewPr>
  <p:slideViewPr>
    <p:cSldViewPr>
      <p:cViewPr>
        <p:scale>
          <a:sx n="66" d="100"/>
          <a:sy n="66" d="100"/>
        </p:scale>
        <p:origin x="-3152" y="-10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995D10-9630-46E0-B88C-57E8F271A591}" type="datetimeFigureOut">
              <a:rPr lang="es-ES" smtClean="0"/>
              <a:pPr/>
              <a:t>03/05/15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1DD9D2-B8BE-45DB-ADF4-2F6ACE327A3C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4574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1DD9D2-B8BE-45DB-ADF4-2F6ACE327A3C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1DD9D2-B8BE-45DB-ADF4-2F6ACE327A3C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1DD9D2-B8BE-45DB-ADF4-2F6ACE327A3C}" type="slidenum">
              <a:rPr lang="es-ES" smtClean="0"/>
              <a:pPr/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1DD9D2-B8BE-45DB-ADF4-2F6ACE327A3C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1DD9D2-B8BE-45DB-ADF4-2F6ACE327A3C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1DD9D2-B8BE-45DB-ADF4-2F6ACE327A3C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1DD9D2-B8BE-45DB-ADF4-2F6ACE327A3C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86660-0989-4591-9E9B-EF86DF426DCF}" type="datetimeFigureOut">
              <a:rPr lang="es-ES" smtClean="0"/>
              <a:pPr/>
              <a:t>03/05/15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F0F5A-F4AA-49BE-A3AA-BD6CF88D0F6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86660-0989-4591-9E9B-EF86DF426DCF}" type="datetimeFigureOut">
              <a:rPr lang="es-ES" smtClean="0"/>
              <a:pPr/>
              <a:t>03/05/15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F0F5A-F4AA-49BE-A3AA-BD6CF88D0F6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86660-0989-4591-9E9B-EF86DF426DCF}" type="datetimeFigureOut">
              <a:rPr lang="es-ES" smtClean="0"/>
              <a:pPr/>
              <a:t>03/05/15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F0F5A-F4AA-49BE-A3AA-BD6CF88D0F6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86660-0989-4591-9E9B-EF86DF426DCF}" type="datetimeFigureOut">
              <a:rPr lang="es-ES" smtClean="0"/>
              <a:pPr/>
              <a:t>03/05/15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F0F5A-F4AA-49BE-A3AA-BD6CF88D0F6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86660-0989-4591-9E9B-EF86DF426DCF}" type="datetimeFigureOut">
              <a:rPr lang="es-ES" smtClean="0"/>
              <a:pPr/>
              <a:t>03/05/15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F0F5A-F4AA-49BE-A3AA-BD6CF88D0F6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86660-0989-4591-9E9B-EF86DF426DCF}" type="datetimeFigureOut">
              <a:rPr lang="es-ES" smtClean="0"/>
              <a:pPr/>
              <a:t>03/05/15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F0F5A-F4AA-49BE-A3AA-BD6CF88D0F6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86660-0989-4591-9E9B-EF86DF426DCF}" type="datetimeFigureOut">
              <a:rPr lang="es-ES" smtClean="0"/>
              <a:pPr/>
              <a:t>03/05/15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F0F5A-F4AA-49BE-A3AA-BD6CF88D0F6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86660-0989-4591-9E9B-EF86DF426DCF}" type="datetimeFigureOut">
              <a:rPr lang="es-ES" smtClean="0"/>
              <a:pPr/>
              <a:t>03/05/15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F0F5A-F4AA-49BE-A3AA-BD6CF88D0F6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86660-0989-4591-9E9B-EF86DF426DCF}" type="datetimeFigureOut">
              <a:rPr lang="es-ES" smtClean="0"/>
              <a:pPr/>
              <a:t>03/05/15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F0F5A-F4AA-49BE-A3AA-BD6CF88D0F6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86660-0989-4591-9E9B-EF86DF426DCF}" type="datetimeFigureOut">
              <a:rPr lang="es-ES" smtClean="0"/>
              <a:pPr/>
              <a:t>03/05/15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F0F5A-F4AA-49BE-A3AA-BD6CF88D0F6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86660-0989-4591-9E9B-EF86DF426DCF}" type="datetimeFigureOut">
              <a:rPr lang="es-ES" smtClean="0"/>
              <a:pPr/>
              <a:t>03/05/15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F0F5A-F4AA-49BE-A3AA-BD6CF88D0F6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86660-0989-4591-9E9B-EF86DF426DCF}" type="datetimeFigureOut">
              <a:rPr lang="es-ES" smtClean="0"/>
              <a:pPr/>
              <a:t>03/05/15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F0F5A-F4AA-49BE-A3AA-BD6CF88D0F6A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/>
          <p:nvPr/>
        </p:nvSpPr>
        <p:spPr>
          <a:xfrm>
            <a:off x="0" y="2590800"/>
            <a:ext cx="9152641" cy="1828800"/>
          </a:xfrm>
          <a:prstGeom prst="rect">
            <a:avLst/>
          </a:prstGeom>
          <a:solidFill>
            <a:srgbClr val="443422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11" name="Straight Connector 5"/>
          <p:cNvCxnSpPr/>
          <p:nvPr/>
        </p:nvCxnSpPr>
        <p:spPr>
          <a:xfrm>
            <a:off x="571" y="2667000"/>
            <a:ext cx="9142858" cy="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6"/>
          <p:cNvCxnSpPr/>
          <p:nvPr/>
        </p:nvCxnSpPr>
        <p:spPr>
          <a:xfrm>
            <a:off x="9783" y="4343400"/>
            <a:ext cx="914285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/>
        </p:nvSpPr>
        <p:spPr>
          <a:xfrm>
            <a:off x="0" y="2698998"/>
            <a:ext cx="9144000" cy="1162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Sports Competition</a:t>
            </a:r>
            <a:endParaRPr kumimoji="0" lang="en-US" sz="4800" b="1" i="0" u="none" strike="noStrike" kern="1200" cap="none" spc="50" normalizeH="0" baseline="0" noProof="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TextBox 6"/>
          <p:cNvSpPr txBox="1"/>
          <p:nvPr/>
        </p:nvSpPr>
        <p:spPr>
          <a:xfrm>
            <a:off x="0" y="3645024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IES Josefina </a:t>
            </a:r>
            <a:r>
              <a:rPr lang="en-US" sz="2400" dirty="0" err="1" smtClean="0">
                <a:solidFill>
                  <a:prstClr val="white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Aldecoa</a:t>
            </a:r>
            <a:endParaRPr lang="en-US" sz="2400" dirty="0">
              <a:solidFill>
                <a:prstClr val="white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TextBox 6"/>
          <p:cNvSpPr txBox="1"/>
          <p:nvPr/>
        </p:nvSpPr>
        <p:spPr>
          <a:xfrm>
            <a:off x="0" y="450912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44342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Product presentation</a:t>
            </a:r>
            <a:endParaRPr lang="en-US" sz="2000" dirty="0">
              <a:solidFill>
                <a:srgbClr val="44342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25" name="24 Grupo"/>
          <p:cNvGrpSpPr>
            <a:grpSpLocks noChangeAspect="1"/>
          </p:cNvGrpSpPr>
          <p:nvPr/>
        </p:nvGrpSpPr>
        <p:grpSpPr>
          <a:xfrm>
            <a:off x="3707904" y="1700808"/>
            <a:ext cx="1692188" cy="728663"/>
            <a:chOff x="1403648" y="548680"/>
            <a:chExt cx="3384376" cy="1457325"/>
          </a:xfrm>
        </p:grpSpPr>
        <p:pic>
          <p:nvPicPr>
            <p:cNvPr id="23" name="Picture 1" descr="Blue Flower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41124"/>
            <a:stretch>
              <a:fillRect/>
            </a:stretch>
          </p:blipFill>
          <p:spPr bwMode="auto">
            <a:xfrm>
              <a:off x="1403648" y="548680"/>
              <a:ext cx="3384376" cy="1457325"/>
            </a:xfrm>
            <a:prstGeom prst="rect">
              <a:avLst/>
            </a:prstGeom>
            <a:noFill/>
          </p:spPr>
        </p:pic>
        <p:sp>
          <p:nvSpPr>
            <p:cNvPr id="24" name="23 Rectángulo"/>
            <p:cNvSpPr/>
            <p:nvPr/>
          </p:nvSpPr>
          <p:spPr>
            <a:xfrm>
              <a:off x="4499992" y="620688"/>
              <a:ext cx="288032" cy="5040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304 Forma libre"/>
          <p:cNvSpPr/>
          <p:nvPr/>
        </p:nvSpPr>
        <p:spPr>
          <a:xfrm>
            <a:off x="3419872" y="5013176"/>
            <a:ext cx="2232248" cy="412302"/>
          </a:xfrm>
          <a:custGeom>
            <a:avLst/>
            <a:gdLst>
              <a:gd name="connsiteX0" fmla="*/ 0 w 2232248"/>
              <a:gd name="connsiteY0" fmla="*/ 0 h 360040"/>
              <a:gd name="connsiteX1" fmla="*/ 2232248 w 2232248"/>
              <a:gd name="connsiteY1" fmla="*/ 0 h 360040"/>
              <a:gd name="connsiteX2" fmla="*/ 2232248 w 2232248"/>
              <a:gd name="connsiteY2" fmla="*/ 360040 h 360040"/>
              <a:gd name="connsiteX3" fmla="*/ 0 w 2232248"/>
              <a:gd name="connsiteY3" fmla="*/ 360040 h 360040"/>
              <a:gd name="connsiteX4" fmla="*/ 0 w 2232248"/>
              <a:gd name="connsiteY4" fmla="*/ 0 h 360040"/>
              <a:gd name="connsiteX0" fmla="*/ 0 w 2232248"/>
              <a:gd name="connsiteY0" fmla="*/ 0 h 360040"/>
              <a:gd name="connsiteX1" fmla="*/ 2232248 w 2232248"/>
              <a:gd name="connsiteY1" fmla="*/ 0 h 360040"/>
              <a:gd name="connsiteX2" fmla="*/ 2232248 w 2232248"/>
              <a:gd name="connsiteY2" fmla="*/ 360040 h 360040"/>
              <a:gd name="connsiteX3" fmla="*/ 0 w 2232248"/>
              <a:gd name="connsiteY3" fmla="*/ 288032 h 360040"/>
              <a:gd name="connsiteX4" fmla="*/ 0 w 2232248"/>
              <a:gd name="connsiteY4" fmla="*/ 0 h 360040"/>
              <a:gd name="connsiteX0" fmla="*/ 0 w 2232248"/>
              <a:gd name="connsiteY0" fmla="*/ 0 h 360040"/>
              <a:gd name="connsiteX1" fmla="*/ 2232248 w 2232248"/>
              <a:gd name="connsiteY1" fmla="*/ 0 h 360040"/>
              <a:gd name="connsiteX2" fmla="*/ 2232248 w 2232248"/>
              <a:gd name="connsiteY2" fmla="*/ 360040 h 360040"/>
              <a:gd name="connsiteX3" fmla="*/ 0 w 2232248"/>
              <a:gd name="connsiteY3" fmla="*/ 288032 h 360040"/>
              <a:gd name="connsiteX4" fmla="*/ 0 w 2232248"/>
              <a:gd name="connsiteY4" fmla="*/ 0 h 360040"/>
              <a:gd name="connsiteX0" fmla="*/ 0 w 2232248"/>
              <a:gd name="connsiteY0" fmla="*/ 0 h 288032"/>
              <a:gd name="connsiteX1" fmla="*/ 2232248 w 2232248"/>
              <a:gd name="connsiteY1" fmla="*/ 0 h 288032"/>
              <a:gd name="connsiteX2" fmla="*/ 2232248 w 2232248"/>
              <a:gd name="connsiteY2" fmla="*/ 288032 h 288032"/>
              <a:gd name="connsiteX3" fmla="*/ 0 w 2232248"/>
              <a:gd name="connsiteY3" fmla="*/ 288032 h 288032"/>
              <a:gd name="connsiteX4" fmla="*/ 0 w 2232248"/>
              <a:gd name="connsiteY4" fmla="*/ 0 h 288032"/>
              <a:gd name="connsiteX0" fmla="*/ 0 w 2232248"/>
              <a:gd name="connsiteY0" fmla="*/ 0 h 288032"/>
              <a:gd name="connsiteX1" fmla="*/ 2232248 w 2232248"/>
              <a:gd name="connsiteY1" fmla="*/ 0 h 288032"/>
              <a:gd name="connsiteX2" fmla="*/ 2232248 w 2232248"/>
              <a:gd name="connsiteY2" fmla="*/ 288032 h 288032"/>
              <a:gd name="connsiteX3" fmla="*/ 0 w 2232248"/>
              <a:gd name="connsiteY3" fmla="*/ 288032 h 288032"/>
              <a:gd name="connsiteX4" fmla="*/ 0 w 2232248"/>
              <a:gd name="connsiteY4" fmla="*/ 0 h 288032"/>
              <a:gd name="connsiteX0" fmla="*/ 360040 w 2232248"/>
              <a:gd name="connsiteY0" fmla="*/ 0 h 340295"/>
              <a:gd name="connsiteX1" fmla="*/ 2232248 w 2232248"/>
              <a:gd name="connsiteY1" fmla="*/ 52263 h 340295"/>
              <a:gd name="connsiteX2" fmla="*/ 2232248 w 2232248"/>
              <a:gd name="connsiteY2" fmla="*/ 340295 h 340295"/>
              <a:gd name="connsiteX3" fmla="*/ 0 w 2232248"/>
              <a:gd name="connsiteY3" fmla="*/ 340295 h 340295"/>
              <a:gd name="connsiteX4" fmla="*/ 360040 w 2232248"/>
              <a:gd name="connsiteY4" fmla="*/ 0 h 340295"/>
              <a:gd name="connsiteX0" fmla="*/ 360040 w 2232248"/>
              <a:gd name="connsiteY0" fmla="*/ 72007 h 412302"/>
              <a:gd name="connsiteX1" fmla="*/ 1800200 w 2232248"/>
              <a:gd name="connsiteY1" fmla="*/ 0 h 412302"/>
              <a:gd name="connsiteX2" fmla="*/ 2232248 w 2232248"/>
              <a:gd name="connsiteY2" fmla="*/ 412302 h 412302"/>
              <a:gd name="connsiteX3" fmla="*/ 0 w 2232248"/>
              <a:gd name="connsiteY3" fmla="*/ 412302 h 412302"/>
              <a:gd name="connsiteX4" fmla="*/ 360040 w 2232248"/>
              <a:gd name="connsiteY4" fmla="*/ 72007 h 412302"/>
              <a:gd name="connsiteX0" fmla="*/ 360040 w 2232248"/>
              <a:gd name="connsiteY0" fmla="*/ 72007 h 412302"/>
              <a:gd name="connsiteX1" fmla="*/ 1128979 w 2232248"/>
              <a:gd name="connsiteY1" fmla="*/ 33386 h 412302"/>
              <a:gd name="connsiteX2" fmla="*/ 1800200 w 2232248"/>
              <a:gd name="connsiteY2" fmla="*/ 0 h 412302"/>
              <a:gd name="connsiteX3" fmla="*/ 2232248 w 2232248"/>
              <a:gd name="connsiteY3" fmla="*/ 412302 h 412302"/>
              <a:gd name="connsiteX4" fmla="*/ 0 w 2232248"/>
              <a:gd name="connsiteY4" fmla="*/ 412302 h 412302"/>
              <a:gd name="connsiteX5" fmla="*/ 360040 w 2232248"/>
              <a:gd name="connsiteY5" fmla="*/ 72007 h 412302"/>
              <a:gd name="connsiteX0" fmla="*/ 360040 w 2232248"/>
              <a:gd name="connsiteY0" fmla="*/ 72007 h 412302"/>
              <a:gd name="connsiteX1" fmla="*/ 1080120 w 2232248"/>
              <a:gd name="connsiteY1" fmla="*/ 144016 h 412302"/>
              <a:gd name="connsiteX2" fmla="*/ 1800200 w 2232248"/>
              <a:gd name="connsiteY2" fmla="*/ 0 h 412302"/>
              <a:gd name="connsiteX3" fmla="*/ 2232248 w 2232248"/>
              <a:gd name="connsiteY3" fmla="*/ 412302 h 412302"/>
              <a:gd name="connsiteX4" fmla="*/ 0 w 2232248"/>
              <a:gd name="connsiteY4" fmla="*/ 412302 h 412302"/>
              <a:gd name="connsiteX5" fmla="*/ 360040 w 2232248"/>
              <a:gd name="connsiteY5" fmla="*/ 72007 h 412302"/>
              <a:gd name="connsiteX0" fmla="*/ 360040 w 2232248"/>
              <a:gd name="connsiteY0" fmla="*/ 72007 h 412302"/>
              <a:gd name="connsiteX1" fmla="*/ 1080120 w 2232248"/>
              <a:gd name="connsiteY1" fmla="*/ 144016 h 412302"/>
              <a:gd name="connsiteX2" fmla="*/ 1800200 w 2232248"/>
              <a:gd name="connsiteY2" fmla="*/ 0 h 412302"/>
              <a:gd name="connsiteX3" fmla="*/ 2232248 w 2232248"/>
              <a:gd name="connsiteY3" fmla="*/ 412302 h 412302"/>
              <a:gd name="connsiteX4" fmla="*/ 0 w 2232248"/>
              <a:gd name="connsiteY4" fmla="*/ 412302 h 412302"/>
              <a:gd name="connsiteX5" fmla="*/ 360040 w 2232248"/>
              <a:gd name="connsiteY5" fmla="*/ 72007 h 412302"/>
              <a:gd name="connsiteX0" fmla="*/ 360040 w 2232248"/>
              <a:gd name="connsiteY0" fmla="*/ 72007 h 412302"/>
              <a:gd name="connsiteX1" fmla="*/ 1152128 w 2232248"/>
              <a:gd name="connsiteY1" fmla="*/ 144016 h 412302"/>
              <a:gd name="connsiteX2" fmla="*/ 1800200 w 2232248"/>
              <a:gd name="connsiteY2" fmla="*/ 0 h 412302"/>
              <a:gd name="connsiteX3" fmla="*/ 2232248 w 2232248"/>
              <a:gd name="connsiteY3" fmla="*/ 412302 h 412302"/>
              <a:gd name="connsiteX4" fmla="*/ 0 w 2232248"/>
              <a:gd name="connsiteY4" fmla="*/ 412302 h 412302"/>
              <a:gd name="connsiteX5" fmla="*/ 360040 w 2232248"/>
              <a:gd name="connsiteY5" fmla="*/ 72007 h 412302"/>
              <a:gd name="connsiteX0" fmla="*/ 360040 w 2232248"/>
              <a:gd name="connsiteY0" fmla="*/ 116721 h 457016"/>
              <a:gd name="connsiteX1" fmla="*/ 1152128 w 2232248"/>
              <a:gd name="connsiteY1" fmla="*/ 188730 h 457016"/>
              <a:gd name="connsiteX2" fmla="*/ 1800200 w 2232248"/>
              <a:gd name="connsiteY2" fmla="*/ 44714 h 457016"/>
              <a:gd name="connsiteX3" fmla="*/ 2232248 w 2232248"/>
              <a:gd name="connsiteY3" fmla="*/ 457016 h 457016"/>
              <a:gd name="connsiteX4" fmla="*/ 0 w 2232248"/>
              <a:gd name="connsiteY4" fmla="*/ 457016 h 457016"/>
              <a:gd name="connsiteX5" fmla="*/ 360040 w 2232248"/>
              <a:gd name="connsiteY5" fmla="*/ 116721 h 457016"/>
              <a:gd name="connsiteX0" fmla="*/ 360040 w 2232248"/>
              <a:gd name="connsiteY0" fmla="*/ 116721 h 457016"/>
              <a:gd name="connsiteX1" fmla="*/ 1152128 w 2232248"/>
              <a:gd name="connsiteY1" fmla="*/ 188730 h 457016"/>
              <a:gd name="connsiteX2" fmla="*/ 1800200 w 2232248"/>
              <a:gd name="connsiteY2" fmla="*/ 44714 h 457016"/>
              <a:gd name="connsiteX3" fmla="*/ 2232248 w 2232248"/>
              <a:gd name="connsiteY3" fmla="*/ 457016 h 457016"/>
              <a:gd name="connsiteX4" fmla="*/ 0 w 2232248"/>
              <a:gd name="connsiteY4" fmla="*/ 457016 h 457016"/>
              <a:gd name="connsiteX5" fmla="*/ 360040 w 2232248"/>
              <a:gd name="connsiteY5" fmla="*/ 116721 h 457016"/>
              <a:gd name="connsiteX0" fmla="*/ 360040 w 2232248"/>
              <a:gd name="connsiteY0" fmla="*/ 72007 h 412302"/>
              <a:gd name="connsiteX1" fmla="*/ 1152128 w 2232248"/>
              <a:gd name="connsiteY1" fmla="*/ 144016 h 412302"/>
              <a:gd name="connsiteX2" fmla="*/ 1800200 w 2232248"/>
              <a:gd name="connsiteY2" fmla="*/ 0 h 412302"/>
              <a:gd name="connsiteX3" fmla="*/ 2232248 w 2232248"/>
              <a:gd name="connsiteY3" fmla="*/ 412302 h 412302"/>
              <a:gd name="connsiteX4" fmla="*/ 0 w 2232248"/>
              <a:gd name="connsiteY4" fmla="*/ 412302 h 412302"/>
              <a:gd name="connsiteX5" fmla="*/ 360040 w 2232248"/>
              <a:gd name="connsiteY5" fmla="*/ 72007 h 412302"/>
              <a:gd name="connsiteX0" fmla="*/ 432048 w 2232248"/>
              <a:gd name="connsiteY0" fmla="*/ 0 h 412302"/>
              <a:gd name="connsiteX1" fmla="*/ 1152128 w 2232248"/>
              <a:gd name="connsiteY1" fmla="*/ 144016 h 412302"/>
              <a:gd name="connsiteX2" fmla="*/ 1800200 w 2232248"/>
              <a:gd name="connsiteY2" fmla="*/ 0 h 412302"/>
              <a:gd name="connsiteX3" fmla="*/ 2232248 w 2232248"/>
              <a:gd name="connsiteY3" fmla="*/ 412302 h 412302"/>
              <a:gd name="connsiteX4" fmla="*/ 0 w 2232248"/>
              <a:gd name="connsiteY4" fmla="*/ 412302 h 412302"/>
              <a:gd name="connsiteX5" fmla="*/ 432048 w 2232248"/>
              <a:gd name="connsiteY5" fmla="*/ 0 h 412302"/>
              <a:gd name="connsiteX0" fmla="*/ 432048 w 2232248"/>
              <a:gd name="connsiteY0" fmla="*/ 0 h 412302"/>
              <a:gd name="connsiteX1" fmla="*/ 1152128 w 2232248"/>
              <a:gd name="connsiteY1" fmla="*/ 144016 h 412302"/>
              <a:gd name="connsiteX2" fmla="*/ 1800200 w 2232248"/>
              <a:gd name="connsiteY2" fmla="*/ 0 h 412302"/>
              <a:gd name="connsiteX3" fmla="*/ 2232248 w 2232248"/>
              <a:gd name="connsiteY3" fmla="*/ 412302 h 412302"/>
              <a:gd name="connsiteX4" fmla="*/ 0 w 2232248"/>
              <a:gd name="connsiteY4" fmla="*/ 412302 h 412302"/>
              <a:gd name="connsiteX5" fmla="*/ 432048 w 2232248"/>
              <a:gd name="connsiteY5" fmla="*/ 0 h 412302"/>
              <a:gd name="connsiteX0" fmla="*/ 504056 w 2232248"/>
              <a:gd name="connsiteY0" fmla="*/ 0 h 412302"/>
              <a:gd name="connsiteX1" fmla="*/ 1152128 w 2232248"/>
              <a:gd name="connsiteY1" fmla="*/ 144016 h 412302"/>
              <a:gd name="connsiteX2" fmla="*/ 1800200 w 2232248"/>
              <a:gd name="connsiteY2" fmla="*/ 0 h 412302"/>
              <a:gd name="connsiteX3" fmla="*/ 2232248 w 2232248"/>
              <a:gd name="connsiteY3" fmla="*/ 412302 h 412302"/>
              <a:gd name="connsiteX4" fmla="*/ 0 w 2232248"/>
              <a:gd name="connsiteY4" fmla="*/ 412302 h 412302"/>
              <a:gd name="connsiteX5" fmla="*/ 504056 w 2232248"/>
              <a:gd name="connsiteY5" fmla="*/ 0 h 412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32248" h="412302">
                <a:moveTo>
                  <a:pt x="504056" y="0"/>
                </a:moveTo>
                <a:cubicBezTo>
                  <a:pt x="734476" y="79931"/>
                  <a:pt x="936104" y="144016"/>
                  <a:pt x="1152128" y="144016"/>
                </a:cubicBezTo>
                <a:cubicBezTo>
                  <a:pt x="1368152" y="144016"/>
                  <a:pt x="1639545" y="60680"/>
                  <a:pt x="1800200" y="0"/>
                </a:cubicBezTo>
                <a:lnTo>
                  <a:pt x="2232248" y="412302"/>
                </a:lnTo>
                <a:lnTo>
                  <a:pt x="0" y="412302"/>
                </a:lnTo>
                <a:lnTo>
                  <a:pt x="504056" y="0"/>
                </a:lnTo>
                <a:close/>
              </a:path>
            </a:pathLst>
          </a:custGeom>
          <a:gradFill flip="none" rotWithShape="1">
            <a:gsLst>
              <a:gs pos="100000">
                <a:schemeClr val="bg1"/>
              </a:gs>
              <a:gs pos="42000">
                <a:schemeClr val="bg2">
                  <a:lumMod val="90000"/>
                  <a:alpha val="85000"/>
                </a:schemeClr>
              </a:gs>
              <a:gs pos="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0" name="299 Forma libre"/>
          <p:cNvSpPr/>
          <p:nvPr/>
        </p:nvSpPr>
        <p:spPr>
          <a:xfrm flipH="1" flipV="1">
            <a:off x="1331640" y="4509120"/>
            <a:ext cx="2448272" cy="360040"/>
          </a:xfrm>
          <a:custGeom>
            <a:avLst/>
            <a:gdLst>
              <a:gd name="connsiteX0" fmla="*/ 0 w 2088232"/>
              <a:gd name="connsiteY0" fmla="*/ 0 h 504056"/>
              <a:gd name="connsiteX1" fmla="*/ 2088232 w 2088232"/>
              <a:gd name="connsiteY1" fmla="*/ 0 h 504056"/>
              <a:gd name="connsiteX2" fmla="*/ 2088232 w 2088232"/>
              <a:gd name="connsiteY2" fmla="*/ 504056 h 504056"/>
              <a:gd name="connsiteX3" fmla="*/ 0 w 2088232"/>
              <a:gd name="connsiteY3" fmla="*/ 504056 h 504056"/>
              <a:gd name="connsiteX4" fmla="*/ 0 w 2088232"/>
              <a:gd name="connsiteY4" fmla="*/ 0 h 504056"/>
              <a:gd name="connsiteX0" fmla="*/ 0 w 2376264"/>
              <a:gd name="connsiteY0" fmla="*/ 144016 h 504056"/>
              <a:gd name="connsiteX1" fmla="*/ 2376264 w 2376264"/>
              <a:gd name="connsiteY1" fmla="*/ 0 h 504056"/>
              <a:gd name="connsiteX2" fmla="*/ 2376264 w 2376264"/>
              <a:gd name="connsiteY2" fmla="*/ 504056 h 504056"/>
              <a:gd name="connsiteX3" fmla="*/ 288032 w 2376264"/>
              <a:gd name="connsiteY3" fmla="*/ 504056 h 504056"/>
              <a:gd name="connsiteX4" fmla="*/ 0 w 2376264"/>
              <a:gd name="connsiteY4" fmla="*/ 144016 h 504056"/>
              <a:gd name="connsiteX0" fmla="*/ 0 w 2376264"/>
              <a:gd name="connsiteY0" fmla="*/ 144016 h 504056"/>
              <a:gd name="connsiteX1" fmla="*/ 2376264 w 2376264"/>
              <a:gd name="connsiteY1" fmla="*/ 0 h 504056"/>
              <a:gd name="connsiteX2" fmla="*/ 2376264 w 2376264"/>
              <a:gd name="connsiteY2" fmla="*/ 504056 h 504056"/>
              <a:gd name="connsiteX3" fmla="*/ 432048 w 2376264"/>
              <a:gd name="connsiteY3" fmla="*/ 504056 h 504056"/>
              <a:gd name="connsiteX4" fmla="*/ 0 w 2376264"/>
              <a:gd name="connsiteY4" fmla="*/ 144016 h 504056"/>
              <a:gd name="connsiteX0" fmla="*/ 0 w 2448272"/>
              <a:gd name="connsiteY0" fmla="*/ 72008 h 432048"/>
              <a:gd name="connsiteX1" fmla="*/ 2448272 w 2448272"/>
              <a:gd name="connsiteY1" fmla="*/ 0 h 432048"/>
              <a:gd name="connsiteX2" fmla="*/ 2376264 w 2448272"/>
              <a:gd name="connsiteY2" fmla="*/ 432048 h 432048"/>
              <a:gd name="connsiteX3" fmla="*/ 432048 w 2448272"/>
              <a:gd name="connsiteY3" fmla="*/ 432048 h 432048"/>
              <a:gd name="connsiteX4" fmla="*/ 0 w 2448272"/>
              <a:gd name="connsiteY4" fmla="*/ 72008 h 432048"/>
              <a:gd name="connsiteX0" fmla="*/ 0 w 2448272"/>
              <a:gd name="connsiteY0" fmla="*/ 0 h 360040"/>
              <a:gd name="connsiteX1" fmla="*/ 2448272 w 2448272"/>
              <a:gd name="connsiteY1" fmla="*/ 0 h 360040"/>
              <a:gd name="connsiteX2" fmla="*/ 2376264 w 2448272"/>
              <a:gd name="connsiteY2" fmla="*/ 360040 h 360040"/>
              <a:gd name="connsiteX3" fmla="*/ 432048 w 2448272"/>
              <a:gd name="connsiteY3" fmla="*/ 360040 h 360040"/>
              <a:gd name="connsiteX4" fmla="*/ 0 w 2448272"/>
              <a:gd name="connsiteY4" fmla="*/ 0 h 36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48272" h="360040">
                <a:moveTo>
                  <a:pt x="0" y="0"/>
                </a:moveTo>
                <a:lnTo>
                  <a:pt x="2448272" y="0"/>
                </a:lnTo>
                <a:lnTo>
                  <a:pt x="2376264" y="360040"/>
                </a:lnTo>
                <a:lnTo>
                  <a:pt x="432048" y="36004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100000">
                <a:schemeClr val="bg1">
                  <a:lumMod val="95000"/>
                </a:schemeClr>
              </a:gs>
              <a:gs pos="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1" name="300 Forma libre"/>
          <p:cNvSpPr/>
          <p:nvPr/>
        </p:nvSpPr>
        <p:spPr>
          <a:xfrm flipH="1" flipV="1">
            <a:off x="1043608" y="4005064"/>
            <a:ext cx="2232248" cy="360040"/>
          </a:xfrm>
          <a:custGeom>
            <a:avLst/>
            <a:gdLst>
              <a:gd name="connsiteX0" fmla="*/ 0 w 2088232"/>
              <a:gd name="connsiteY0" fmla="*/ 0 h 504056"/>
              <a:gd name="connsiteX1" fmla="*/ 2088232 w 2088232"/>
              <a:gd name="connsiteY1" fmla="*/ 0 h 504056"/>
              <a:gd name="connsiteX2" fmla="*/ 2088232 w 2088232"/>
              <a:gd name="connsiteY2" fmla="*/ 504056 h 504056"/>
              <a:gd name="connsiteX3" fmla="*/ 0 w 2088232"/>
              <a:gd name="connsiteY3" fmla="*/ 504056 h 504056"/>
              <a:gd name="connsiteX4" fmla="*/ 0 w 2088232"/>
              <a:gd name="connsiteY4" fmla="*/ 0 h 504056"/>
              <a:gd name="connsiteX0" fmla="*/ 0 w 2376264"/>
              <a:gd name="connsiteY0" fmla="*/ 144016 h 504056"/>
              <a:gd name="connsiteX1" fmla="*/ 2376264 w 2376264"/>
              <a:gd name="connsiteY1" fmla="*/ 0 h 504056"/>
              <a:gd name="connsiteX2" fmla="*/ 2376264 w 2376264"/>
              <a:gd name="connsiteY2" fmla="*/ 504056 h 504056"/>
              <a:gd name="connsiteX3" fmla="*/ 288032 w 2376264"/>
              <a:gd name="connsiteY3" fmla="*/ 504056 h 504056"/>
              <a:gd name="connsiteX4" fmla="*/ 0 w 2376264"/>
              <a:gd name="connsiteY4" fmla="*/ 144016 h 504056"/>
              <a:gd name="connsiteX0" fmla="*/ 0 w 2376264"/>
              <a:gd name="connsiteY0" fmla="*/ 144016 h 504056"/>
              <a:gd name="connsiteX1" fmla="*/ 2376264 w 2376264"/>
              <a:gd name="connsiteY1" fmla="*/ 0 h 504056"/>
              <a:gd name="connsiteX2" fmla="*/ 2376264 w 2376264"/>
              <a:gd name="connsiteY2" fmla="*/ 504056 h 504056"/>
              <a:gd name="connsiteX3" fmla="*/ 432048 w 2376264"/>
              <a:gd name="connsiteY3" fmla="*/ 504056 h 504056"/>
              <a:gd name="connsiteX4" fmla="*/ 0 w 2376264"/>
              <a:gd name="connsiteY4" fmla="*/ 144016 h 504056"/>
              <a:gd name="connsiteX0" fmla="*/ 0 w 2448272"/>
              <a:gd name="connsiteY0" fmla="*/ 72008 h 432048"/>
              <a:gd name="connsiteX1" fmla="*/ 2448272 w 2448272"/>
              <a:gd name="connsiteY1" fmla="*/ 0 h 432048"/>
              <a:gd name="connsiteX2" fmla="*/ 2376264 w 2448272"/>
              <a:gd name="connsiteY2" fmla="*/ 432048 h 432048"/>
              <a:gd name="connsiteX3" fmla="*/ 432048 w 2448272"/>
              <a:gd name="connsiteY3" fmla="*/ 432048 h 432048"/>
              <a:gd name="connsiteX4" fmla="*/ 0 w 2448272"/>
              <a:gd name="connsiteY4" fmla="*/ 72008 h 432048"/>
              <a:gd name="connsiteX0" fmla="*/ 0 w 2448272"/>
              <a:gd name="connsiteY0" fmla="*/ 0 h 360040"/>
              <a:gd name="connsiteX1" fmla="*/ 2448272 w 2448272"/>
              <a:gd name="connsiteY1" fmla="*/ 0 h 360040"/>
              <a:gd name="connsiteX2" fmla="*/ 2376264 w 2448272"/>
              <a:gd name="connsiteY2" fmla="*/ 360040 h 360040"/>
              <a:gd name="connsiteX3" fmla="*/ 432048 w 2448272"/>
              <a:gd name="connsiteY3" fmla="*/ 360040 h 360040"/>
              <a:gd name="connsiteX4" fmla="*/ 0 w 2448272"/>
              <a:gd name="connsiteY4" fmla="*/ 0 h 360040"/>
              <a:gd name="connsiteX0" fmla="*/ 0 w 2376264"/>
              <a:gd name="connsiteY0" fmla="*/ 0 h 360040"/>
              <a:gd name="connsiteX1" fmla="*/ 2376264 w 2376264"/>
              <a:gd name="connsiteY1" fmla="*/ 0 h 360040"/>
              <a:gd name="connsiteX2" fmla="*/ 2304256 w 2376264"/>
              <a:gd name="connsiteY2" fmla="*/ 360040 h 360040"/>
              <a:gd name="connsiteX3" fmla="*/ 360040 w 2376264"/>
              <a:gd name="connsiteY3" fmla="*/ 360040 h 360040"/>
              <a:gd name="connsiteX4" fmla="*/ 0 w 2376264"/>
              <a:gd name="connsiteY4" fmla="*/ 0 h 360040"/>
              <a:gd name="connsiteX0" fmla="*/ 0 w 2304256"/>
              <a:gd name="connsiteY0" fmla="*/ 0 h 360040"/>
              <a:gd name="connsiteX1" fmla="*/ 2304256 w 2304256"/>
              <a:gd name="connsiteY1" fmla="*/ 0 h 360040"/>
              <a:gd name="connsiteX2" fmla="*/ 2232248 w 2304256"/>
              <a:gd name="connsiteY2" fmla="*/ 360040 h 360040"/>
              <a:gd name="connsiteX3" fmla="*/ 288032 w 2304256"/>
              <a:gd name="connsiteY3" fmla="*/ 360040 h 360040"/>
              <a:gd name="connsiteX4" fmla="*/ 0 w 2304256"/>
              <a:gd name="connsiteY4" fmla="*/ 0 h 360040"/>
              <a:gd name="connsiteX0" fmla="*/ 0 w 2304256"/>
              <a:gd name="connsiteY0" fmla="*/ 0 h 360040"/>
              <a:gd name="connsiteX1" fmla="*/ 2304256 w 2304256"/>
              <a:gd name="connsiteY1" fmla="*/ 0 h 360040"/>
              <a:gd name="connsiteX2" fmla="*/ 2232248 w 2304256"/>
              <a:gd name="connsiteY2" fmla="*/ 360040 h 360040"/>
              <a:gd name="connsiteX3" fmla="*/ 144016 w 2304256"/>
              <a:gd name="connsiteY3" fmla="*/ 360040 h 360040"/>
              <a:gd name="connsiteX4" fmla="*/ 0 w 2304256"/>
              <a:gd name="connsiteY4" fmla="*/ 0 h 360040"/>
              <a:gd name="connsiteX0" fmla="*/ 0 w 2232248"/>
              <a:gd name="connsiteY0" fmla="*/ 0 h 360040"/>
              <a:gd name="connsiteX1" fmla="*/ 2016224 w 2232248"/>
              <a:gd name="connsiteY1" fmla="*/ 0 h 360040"/>
              <a:gd name="connsiteX2" fmla="*/ 2232248 w 2232248"/>
              <a:gd name="connsiteY2" fmla="*/ 360040 h 360040"/>
              <a:gd name="connsiteX3" fmla="*/ 144016 w 2232248"/>
              <a:gd name="connsiteY3" fmla="*/ 360040 h 360040"/>
              <a:gd name="connsiteX4" fmla="*/ 0 w 2232248"/>
              <a:gd name="connsiteY4" fmla="*/ 0 h 36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2248" h="360040">
                <a:moveTo>
                  <a:pt x="0" y="0"/>
                </a:moveTo>
                <a:lnTo>
                  <a:pt x="2016224" y="0"/>
                </a:lnTo>
                <a:lnTo>
                  <a:pt x="2232248" y="360040"/>
                </a:lnTo>
                <a:lnTo>
                  <a:pt x="144016" y="36004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100000">
                <a:srgbClr val="CDFFE4"/>
              </a:gs>
              <a:gs pos="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2" name="301 Forma libre"/>
          <p:cNvSpPr/>
          <p:nvPr/>
        </p:nvSpPr>
        <p:spPr>
          <a:xfrm flipH="1">
            <a:off x="899592" y="3429000"/>
            <a:ext cx="2232248" cy="360040"/>
          </a:xfrm>
          <a:custGeom>
            <a:avLst/>
            <a:gdLst>
              <a:gd name="connsiteX0" fmla="*/ 0 w 2088232"/>
              <a:gd name="connsiteY0" fmla="*/ 0 h 504056"/>
              <a:gd name="connsiteX1" fmla="*/ 2088232 w 2088232"/>
              <a:gd name="connsiteY1" fmla="*/ 0 h 504056"/>
              <a:gd name="connsiteX2" fmla="*/ 2088232 w 2088232"/>
              <a:gd name="connsiteY2" fmla="*/ 504056 h 504056"/>
              <a:gd name="connsiteX3" fmla="*/ 0 w 2088232"/>
              <a:gd name="connsiteY3" fmla="*/ 504056 h 504056"/>
              <a:gd name="connsiteX4" fmla="*/ 0 w 2088232"/>
              <a:gd name="connsiteY4" fmla="*/ 0 h 504056"/>
              <a:gd name="connsiteX0" fmla="*/ 0 w 2376264"/>
              <a:gd name="connsiteY0" fmla="*/ 144016 h 504056"/>
              <a:gd name="connsiteX1" fmla="*/ 2376264 w 2376264"/>
              <a:gd name="connsiteY1" fmla="*/ 0 h 504056"/>
              <a:gd name="connsiteX2" fmla="*/ 2376264 w 2376264"/>
              <a:gd name="connsiteY2" fmla="*/ 504056 h 504056"/>
              <a:gd name="connsiteX3" fmla="*/ 288032 w 2376264"/>
              <a:gd name="connsiteY3" fmla="*/ 504056 h 504056"/>
              <a:gd name="connsiteX4" fmla="*/ 0 w 2376264"/>
              <a:gd name="connsiteY4" fmla="*/ 144016 h 504056"/>
              <a:gd name="connsiteX0" fmla="*/ 0 w 2376264"/>
              <a:gd name="connsiteY0" fmla="*/ 144016 h 504056"/>
              <a:gd name="connsiteX1" fmla="*/ 2376264 w 2376264"/>
              <a:gd name="connsiteY1" fmla="*/ 0 h 504056"/>
              <a:gd name="connsiteX2" fmla="*/ 2376264 w 2376264"/>
              <a:gd name="connsiteY2" fmla="*/ 504056 h 504056"/>
              <a:gd name="connsiteX3" fmla="*/ 432048 w 2376264"/>
              <a:gd name="connsiteY3" fmla="*/ 504056 h 504056"/>
              <a:gd name="connsiteX4" fmla="*/ 0 w 2376264"/>
              <a:gd name="connsiteY4" fmla="*/ 144016 h 504056"/>
              <a:gd name="connsiteX0" fmla="*/ 0 w 2448272"/>
              <a:gd name="connsiteY0" fmla="*/ 72008 h 432048"/>
              <a:gd name="connsiteX1" fmla="*/ 2448272 w 2448272"/>
              <a:gd name="connsiteY1" fmla="*/ 0 h 432048"/>
              <a:gd name="connsiteX2" fmla="*/ 2376264 w 2448272"/>
              <a:gd name="connsiteY2" fmla="*/ 432048 h 432048"/>
              <a:gd name="connsiteX3" fmla="*/ 432048 w 2448272"/>
              <a:gd name="connsiteY3" fmla="*/ 432048 h 432048"/>
              <a:gd name="connsiteX4" fmla="*/ 0 w 2448272"/>
              <a:gd name="connsiteY4" fmla="*/ 72008 h 432048"/>
              <a:gd name="connsiteX0" fmla="*/ 0 w 2448272"/>
              <a:gd name="connsiteY0" fmla="*/ 0 h 360040"/>
              <a:gd name="connsiteX1" fmla="*/ 2448272 w 2448272"/>
              <a:gd name="connsiteY1" fmla="*/ 0 h 360040"/>
              <a:gd name="connsiteX2" fmla="*/ 2376264 w 2448272"/>
              <a:gd name="connsiteY2" fmla="*/ 360040 h 360040"/>
              <a:gd name="connsiteX3" fmla="*/ 432048 w 2448272"/>
              <a:gd name="connsiteY3" fmla="*/ 360040 h 360040"/>
              <a:gd name="connsiteX4" fmla="*/ 0 w 2448272"/>
              <a:gd name="connsiteY4" fmla="*/ 0 h 360040"/>
              <a:gd name="connsiteX0" fmla="*/ 0 w 2376264"/>
              <a:gd name="connsiteY0" fmla="*/ 0 h 360040"/>
              <a:gd name="connsiteX1" fmla="*/ 2376264 w 2376264"/>
              <a:gd name="connsiteY1" fmla="*/ 0 h 360040"/>
              <a:gd name="connsiteX2" fmla="*/ 2304256 w 2376264"/>
              <a:gd name="connsiteY2" fmla="*/ 360040 h 360040"/>
              <a:gd name="connsiteX3" fmla="*/ 360040 w 2376264"/>
              <a:gd name="connsiteY3" fmla="*/ 360040 h 360040"/>
              <a:gd name="connsiteX4" fmla="*/ 0 w 2376264"/>
              <a:gd name="connsiteY4" fmla="*/ 0 h 360040"/>
              <a:gd name="connsiteX0" fmla="*/ 0 w 2304256"/>
              <a:gd name="connsiteY0" fmla="*/ 0 h 360040"/>
              <a:gd name="connsiteX1" fmla="*/ 2304256 w 2304256"/>
              <a:gd name="connsiteY1" fmla="*/ 0 h 360040"/>
              <a:gd name="connsiteX2" fmla="*/ 2232248 w 2304256"/>
              <a:gd name="connsiteY2" fmla="*/ 360040 h 360040"/>
              <a:gd name="connsiteX3" fmla="*/ 288032 w 2304256"/>
              <a:gd name="connsiteY3" fmla="*/ 360040 h 360040"/>
              <a:gd name="connsiteX4" fmla="*/ 0 w 2304256"/>
              <a:gd name="connsiteY4" fmla="*/ 0 h 360040"/>
              <a:gd name="connsiteX0" fmla="*/ 0 w 2304256"/>
              <a:gd name="connsiteY0" fmla="*/ 0 h 360040"/>
              <a:gd name="connsiteX1" fmla="*/ 2304256 w 2304256"/>
              <a:gd name="connsiteY1" fmla="*/ 0 h 360040"/>
              <a:gd name="connsiteX2" fmla="*/ 2232248 w 2304256"/>
              <a:gd name="connsiteY2" fmla="*/ 360040 h 360040"/>
              <a:gd name="connsiteX3" fmla="*/ 144016 w 2304256"/>
              <a:gd name="connsiteY3" fmla="*/ 360040 h 360040"/>
              <a:gd name="connsiteX4" fmla="*/ 0 w 2304256"/>
              <a:gd name="connsiteY4" fmla="*/ 0 h 360040"/>
              <a:gd name="connsiteX0" fmla="*/ 0 w 2232248"/>
              <a:gd name="connsiteY0" fmla="*/ 0 h 360040"/>
              <a:gd name="connsiteX1" fmla="*/ 2016224 w 2232248"/>
              <a:gd name="connsiteY1" fmla="*/ 0 h 360040"/>
              <a:gd name="connsiteX2" fmla="*/ 2232248 w 2232248"/>
              <a:gd name="connsiteY2" fmla="*/ 360040 h 360040"/>
              <a:gd name="connsiteX3" fmla="*/ 144016 w 2232248"/>
              <a:gd name="connsiteY3" fmla="*/ 360040 h 360040"/>
              <a:gd name="connsiteX4" fmla="*/ 0 w 2232248"/>
              <a:gd name="connsiteY4" fmla="*/ 0 h 360040"/>
              <a:gd name="connsiteX0" fmla="*/ 0 w 2232248"/>
              <a:gd name="connsiteY0" fmla="*/ 0 h 360040"/>
              <a:gd name="connsiteX1" fmla="*/ 2016224 w 2232248"/>
              <a:gd name="connsiteY1" fmla="*/ 0 h 360040"/>
              <a:gd name="connsiteX2" fmla="*/ 2232248 w 2232248"/>
              <a:gd name="connsiteY2" fmla="*/ 360040 h 360040"/>
              <a:gd name="connsiteX3" fmla="*/ 63624 w 2232248"/>
              <a:gd name="connsiteY3" fmla="*/ 360040 h 360040"/>
              <a:gd name="connsiteX4" fmla="*/ 0 w 2232248"/>
              <a:gd name="connsiteY4" fmla="*/ 0 h 360040"/>
              <a:gd name="connsiteX0" fmla="*/ 0 w 2232248"/>
              <a:gd name="connsiteY0" fmla="*/ 0 h 360040"/>
              <a:gd name="connsiteX1" fmla="*/ 2016224 w 2232248"/>
              <a:gd name="connsiteY1" fmla="*/ 0 h 360040"/>
              <a:gd name="connsiteX2" fmla="*/ 2232248 w 2232248"/>
              <a:gd name="connsiteY2" fmla="*/ 360040 h 360040"/>
              <a:gd name="connsiteX3" fmla="*/ 63624 w 2232248"/>
              <a:gd name="connsiteY3" fmla="*/ 360040 h 360040"/>
              <a:gd name="connsiteX4" fmla="*/ 0 w 2232248"/>
              <a:gd name="connsiteY4" fmla="*/ 0 h 360040"/>
              <a:gd name="connsiteX0" fmla="*/ 8384 w 2240632"/>
              <a:gd name="connsiteY0" fmla="*/ 0 h 360040"/>
              <a:gd name="connsiteX1" fmla="*/ 2024608 w 2240632"/>
              <a:gd name="connsiteY1" fmla="*/ 0 h 360040"/>
              <a:gd name="connsiteX2" fmla="*/ 2240632 w 2240632"/>
              <a:gd name="connsiteY2" fmla="*/ 360040 h 360040"/>
              <a:gd name="connsiteX3" fmla="*/ 0 w 2240632"/>
              <a:gd name="connsiteY3" fmla="*/ 360040 h 360040"/>
              <a:gd name="connsiteX4" fmla="*/ 8384 w 2240632"/>
              <a:gd name="connsiteY4" fmla="*/ 0 h 360040"/>
              <a:gd name="connsiteX0" fmla="*/ 8384 w 2240632"/>
              <a:gd name="connsiteY0" fmla="*/ 0 h 360040"/>
              <a:gd name="connsiteX1" fmla="*/ 2024608 w 2240632"/>
              <a:gd name="connsiteY1" fmla="*/ 0 h 360040"/>
              <a:gd name="connsiteX2" fmla="*/ 2240632 w 2240632"/>
              <a:gd name="connsiteY2" fmla="*/ 360040 h 360040"/>
              <a:gd name="connsiteX3" fmla="*/ 0 w 2240632"/>
              <a:gd name="connsiteY3" fmla="*/ 360040 h 360040"/>
              <a:gd name="connsiteX4" fmla="*/ 8384 w 2240632"/>
              <a:gd name="connsiteY4" fmla="*/ 0 h 360040"/>
              <a:gd name="connsiteX0" fmla="*/ 0 w 2232248"/>
              <a:gd name="connsiteY0" fmla="*/ 0 h 360040"/>
              <a:gd name="connsiteX1" fmla="*/ 2016224 w 2232248"/>
              <a:gd name="connsiteY1" fmla="*/ 0 h 360040"/>
              <a:gd name="connsiteX2" fmla="*/ 2232248 w 2232248"/>
              <a:gd name="connsiteY2" fmla="*/ 360040 h 360040"/>
              <a:gd name="connsiteX3" fmla="*/ 63624 w 2232248"/>
              <a:gd name="connsiteY3" fmla="*/ 360040 h 360040"/>
              <a:gd name="connsiteX4" fmla="*/ 0 w 2232248"/>
              <a:gd name="connsiteY4" fmla="*/ 0 h 36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2248" h="360040">
                <a:moveTo>
                  <a:pt x="0" y="0"/>
                </a:moveTo>
                <a:lnTo>
                  <a:pt x="2016224" y="0"/>
                </a:lnTo>
                <a:lnTo>
                  <a:pt x="2232248" y="360040"/>
                </a:lnTo>
                <a:lnTo>
                  <a:pt x="63624" y="36004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100000">
                <a:schemeClr val="accent6">
                  <a:lumMod val="20000"/>
                  <a:lumOff val="80000"/>
                </a:schemeClr>
              </a:gs>
              <a:gs pos="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3" name="302 Forma libre"/>
          <p:cNvSpPr/>
          <p:nvPr/>
        </p:nvSpPr>
        <p:spPr>
          <a:xfrm flipH="1">
            <a:off x="1107232" y="2924944"/>
            <a:ext cx="2232248" cy="360040"/>
          </a:xfrm>
          <a:custGeom>
            <a:avLst/>
            <a:gdLst>
              <a:gd name="connsiteX0" fmla="*/ 0 w 2088232"/>
              <a:gd name="connsiteY0" fmla="*/ 0 h 504056"/>
              <a:gd name="connsiteX1" fmla="*/ 2088232 w 2088232"/>
              <a:gd name="connsiteY1" fmla="*/ 0 h 504056"/>
              <a:gd name="connsiteX2" fmla="*/ 2088232 w 2088232"/>
              <a:gd name="connsiteY2" fmla="*/ 504056 h 504056"/>
              <a:gd name="connsiteX3" fmla="*/ 0 w 2088232"/>
              <a:gd name="connsiteY3" fmla="*/ 504056 h 504056"/>
              <a:gd name="connsiteX4" fmla="*/ 0 w 2088232"/>
              <a:gd name="connsiteY4" fmla="*/ 0 h 504056"/>
              <a:gd name="connsiteX0" fmla="*/ 0 w 2376264"/>
              <a:gd name="connsiteY0" fmla="*/ 144016 h 504056"/>
              <a:gd name="connsiteX1" fmla="*/ 2376264 w 2376264"/>
              <a:gd name="connsiteY1" fmla="*/ 0 h 504056"/>
              <a:gd name="connsiteX2" fmla="*/ 2376264 w 2376264"/>
              <a:gd name="connsiteY2" fmla="*/ 504056 h 504056"/>
              <a:gd name="connsiteX3" fmla="*/ 288032 w 2376264"/>
              <a:gd name="connsiteY3" fmla="*/ 504056 h 504056"/>
              <a:gd name="connsiteX4" fmla="*/ 0 w 2376264"/>
              <a:gd name="connsiteY4" fmla="*/ 144016 h 504056"/>
              <a:gd name="connsiteX0" fmla="*/ 0 w 2376264"/>
              <a:gd name="connsiteY0" fmla="*/ 144016 h 504056"/>
              <a:gd name="connsiteX1" fmla="*/ 2376264 w 2376264"/>
              <a:gd name="connsiteY1" fmla="*/ 0 h 504056"/>
              <a:gd name="connsiteX2" fmla="*/ 2376264 w 2376264"/>
              <a:gd name="connsiteY2" fmla="*/ 504056 h 504056"/>
              <a:gd name="connsiteX3" fmla="*/ 432048 w 2376264"/>
              <a:gd name="connsiteY3" fmla="*/ 504056 h 504056"/>
              <a:gd name="connsiteX4" fmla="*/ 0 w 2376264"/>
              <a:gd name="connsiteY4" fmla="*/ 144016 h 504056"/>
              <a:gd name="connsiteX0" fmla="*/ 0 w 2448272"/>
              <a:gd name="connsiteY0" fmla="*/ 72008 h 432048"/>
              <a:gd name="connsiteX1" fmla="*/ 2448272 w 2448272"/>
              <a:gd name="connsiteY1" fmla="*/ 0 h 432048"/>
              <a:gd name="connsiteX2" fmla="*/ 2376264 w 2448272"/>
              <a:gd name="connsiteY2" fmla="*/ 432048 h 432048"/>
              <a:gd name="connsiteX3" fmla="*/ 432048 w 2448272"/>
              <a:gd name="connsiteY3" fmla="*/ 432048 h 432048"/>
              <a:gd name="connsiteX4" fmla="*/ 0 w 2448272"/>
              <a:gd name="connsiteY4" fmla="*/ 72008 h 432048"/>
              <a:gd name="connsiteX0" fmla="*/ 0 w 2448272"/>
              <a:gd name="connsiteY0" fmla="*/ 0 h 360040"/>
              <a:gd name="connsiteX1" fmla="*/ 2448272 w 2448272"/>
              <a:gd name="connsiteY1" fmla="*/ 0 h 360040"/>
              <a:gd name="connsiteX2" fmla="*/ 2376264 w 2448272"/>
              <a:gd name="connsiteY2" fmla="*/ 360040 h 360040"/>
              <a:gd name="connsiteX3" fmla="*/ 432048 w 2448272"/>
              <a:gd name="connsiteY3" fmla="*/ 360040 h 360040"/>
              <a:gd name="connsiteX4" fmla="*/ 0 w 2448272"/>
              <a:gd name="connsiteY4" fmla="*/ 0 h 360040"/>
              <a:gd name="connsiteX0" fmla="*/ 0 w 2376264"/>
              <a:gd name="connsiteY0" fmla="*/ 0 h 360040"/>
              <a:gd name="connsiteX1" fmla="*/ 2376264 w 2376264"/>
              <a:gd name="connsiteY1" fmla="*/ 0 h 360040"/>
              <a:gd name="connsiteX2" fmla="*/ 2304256 w 2376264"/>
              <a:gd name="connsiteY2" fmla="*/ 360040 h 360040"/>
              <a:gd name="connsiteX3" fmla="*/ 360040 w 2376264"/>
              <a:gd name="connsiteY3" fmla="*/ 360040 h 360040"/>
              <a:gd name="connsiteX4" fmla="*/ 0 w 2376264"/>
              <a:gd name="connsiteY4" fmla="*/ 0 h 360040"/>
              <a:gd name="connsiteX0" fmla="*/ 0 w 2304256"/>
              <a:gd name="connsiteY0" fmla="*/ 0 h 360040"/>
              <a:gd name="connsiteX1" fmla="*/ 2304256 w 2304256"/>
              <a:gd name="connsiteY1" fmla="*/ 0 h 360040"/>
              <a:gd name="connsiteX2" fmla="*/ 2232248 w 2304256"/>
              <a:gd name="connsiteY2" fmla="*/ 360040 h 360040"/>
              <a:gd name="connsiteX3" fmla="*/ 288032 w 2304256"/>
              <a:gd name="connsiteY3" fmla="*/ 360040 h 360040"/>
              <a:gd name="connsiteX4" fmla="*/ 0 w 2304256"/>
              <a:gd name="connsiteY4" fmla="*/ 0 h 360040"/>
              <a:gd name="connsiteX0" fmla="*/ 0 w 2304256"/>
              <a:gd name="connsiteY0" fmla="*/ 0 h 360040"/>
              <a:gd name="connsiteX1" fmla="*/ 2304256 w 2304256"/>
              <a:gd name="connsiteY1" fmla="*/ 0 h 360040"/>
              <a:gd name="connsiteX2" fmla="*/ 2232248 w 2304256"/>
              <a:gd name="connsiteY2" fmla="*/ 360040 h 360040"/>
              <a:gd name="connsiteX3" fmla="*/ 144016 w 2304256"/>
              <a:gd name="connsiteY3" fmla="*/ 360040 h 360040"/>
              <a:gd name="connsiteX4" fmla="*/ 0 w 2304256"/>
              <a:gd name="connsiteY4" fmla="*/ 0 h 360040"/>
              <a:gd name="connsiteX0" fmla="*/ 0 w 2232248"/>
              <a:gd name="connsiteY0" fmla="*/ 0 h 360040"/>
              <a:gd name="connsiteX1" fmla="*/ 2016224 w 2232248"/>
              <a:gd name="connsiteY1" fmla="*/ 0 h 360040"/>
              <a:gd name="connsiteX2" fmla="*/ 2232248 w 2232248"/>
              <a:gd name="connsiteY2" fmla="*/ 360040 h 360040"/>
              <a:gd name="connsiteX3" fmla="*/ 144016 w 2232248"/>
              <a:gd name="connsiteY3" fmla="*/ 360040 h 360040"/>
              <a:gd name="connsiteX4" fmla="*/ 0 w 2232248"/>
              <a:gd name="connsiteY4" fmla="*/ 0 h 36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2248" h="360040">
                <a:moveTo>
                  <a:pt x="0" y="0"/>
                </a:moveTo>
                <a:lnTo>
                  <a:pt x="2016224" y="0"/>
                </a:lnTo>
                <a:lnTo>
                  <a:pt x="2232248" y="360040"/>
                </a:lnTo>
                <a:lnTo>
                  <a:pt x="144016" y="36004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100000">
                <a:schemeClr val="accent4">
                  <a:lumMod val="20000"/>
                  <a:lumOff val="80000"/>
                </a:schemeClr>
              </a:gs>
              <a:gs pos="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4" name="303 Forma libre"/>
          <p:cNvSpPr/>
          <p:nvPr/>
        </p:nvSpPr>
        <p:spPr>
          <a:xfrm flipH="1">
            <a:off x="1403648" y="2420888"/>
            <a:ext cx="2448272" cy="360040"/>
          </a:xfrm>
          <a:custGeom>
            <a:avLst/>
            <a:gdLst>
              <a:gd name="connsiteX0" fmla="*/ 0 w 2088232"/>
              <a:gd name="connsiteY0" fmla="*/ 0 h 504056"/>
              <a:gd name="connsiteX1" fmla="*/ 2088232 w 2088232"/>
              <a:gd name="connsiteY1" fmla="*/ 0 h 504056"/>
              <a:gd name="connsiteX2" fmla="*/ 2088232 w 2088232"/>
              <a:gd name="connsiteY2" fmla="*/ 504056 h 504056"/>
              <a:gd name="connsiteX3" fmla="*/ 0 w 2088232"/>
              <a:gd name="connsiteY3" fmla="*/ 504056 h 504056"/>
              <a:gd name="connsiteX4" fmla="*/ 0 w 2088232"/>
              <a:gd name="connsiteY4" fmla="*/ 0 h 504056"/>
              <a:gd name="connsiteX0" fmla="*/ 0 w 2376264"/>
              <a:gd name="connsiteY0" fmla="*/ 144016 h 504056"/>
              <a:gd name="connsiteX1" fmla="*/ 2376264 w 2376264"/>
              <a:gd name="connsiteY1" fmla="*/ 0 h 504056"/>
              <a:gd name="connsiteX2" fmla="*/ 2376264 w 2376264"/>
              <a:gd name="connsiteY2" fmla="*/ 504056 h 504056"/>
              <a:gd name="connsiteX3" fmla="*/ 288032 w 2376264"/>
              <a:gd name="connsiteY3" fmla="*/ 504056 h 504056"/>
              <a:gd name="connsiteX4" fmla="*/ 0 w 2376264"/>
              <a:gd name="connsiteY4" fmla="*/ 144016 h 504056"/>
              <a:gd name="connsiteX0" fmla="*/ 0 w 2376264"/>
              <a:gd name="connsiteY0" fmla="*/ 144016 h 504056"/>
              <a:gd name="connsiteX1" fmla="*/ 2376264 w 2376264"/>
              <a:gd name="connsiteY1" fmla="*/ 0 h 504056"/>
              <a:gd name="connsiteX2" fmla="*/ 2376264 w 2376264"/>
              <a:gd name="connsiteY2" fmla="*/ 504056 h 504056"/>
              <a:gd name="connsiteX3" fmla="*/ 432048 w 2376264"/>
              <a:gd name="connsiteY3" fmla="*/ 504056 h 504056"/>
              <a:gd name="connsiteX4" fmla="*/ 0 w 2376264"/>
              <a:gd name="connsiteY4" fmla="*/ 144016 h 504056"/>
              <a:gd name="connsiteX0" fmla="*/ 0 w 2448272"/>
              <a:gd name="connsiteY0" fmla="*/ 72008 h 432048"/>
              <a:gd name="connsiteX1" fmla="*/ 2448272 w 2448272"/>
              <a:gd name="connsiteY1" fmla="*/ 0 h 432048"/>
              <a:gd name="connsiteX2" fmla="*/ 2376264 w 2448272"/>
              <a:gd name="connsiteY2" fmla="*/ 432048 h 432048"/>
              <a:gd name="connsiteX3" fmla="*/ 432048 w 2448272"/>
              <a:gd name="connsiteY3" fmla="*/ 432048 h 432048"/>
              <a:gd name="connsiteX4" fmla="*/ 0 w 2448272"/>
              <a:gd name="connsiteY4" fmla="*/ 72008 h 432048"/>
              <a:gd name="connsiteX0" fmla="*/ 0 w 2448272"/>
              <a:gd name="connsiteY0" fmla="*/ 0 h 360040"/>
              <a:gd name="connsiteX1" fmla="*/ 2448272 w 2448272"/>
              <a:gd name="connsiteY1" fmla="*/ 0 h 360040"/>
              <a:gd name="connsiteX2" fmla="*/ 2376264 w 2448272"/>
              <a:gd name="connsiteY2" fmla="*/ 360040 h 360040"/>
              <a:gd name="connsiteX3" fmla="*/ 432048 w 2448272"/>
              <a:gd name="connsiteY3" fmla="*/ 360040 h 360040"/>
              <a:gd name="connsiteX4" fmla="*/ 0 w 2448272"/>
              <a:gd name="connsiteY4" fmla="*/ 0 h 36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48272" h="360040">
                <a:moveTo>
                  <a:pt x="0" y="0"/>
                </a:moveTo>
                <a:lnTo>
                  <a:pt x="2448272" y="0"/>
                </a:lnTo>
                <a:lnTo>
                  <a:pt x="2376264" y="360040"/>
                </a:lnTo>
                <a:lnTo>
                  <a:pt x="432048" y="36004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100000">
                <a:schemeClr val="accent3">
                  <a:lumMod val="20000"/>
                  <a:lumOff val="80000"/>
                </a:schemeClr>
              </a:gs>
              <a:gs pos="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9" name="298 Forma libre"/>
          <p:cNvSpPr/>
          <p:nvPr/>
        </p:nvSpPr>
        <p:spPr>
          <a:xfrm flipV="1">
            <a:off x="5436096" y="4509120"/>
            <a:ext cx="2448272" cy="360040"/>
          </a:xfrm>
          <a:custGeom>
            <a:avLst/>
            <a:gdLst>
              <a:gd name="connsiteX0" fmla="*/ 0 w 2088232"/>
              <a:gd name="connsiteY0" fmla="*/ 0 h 504056"/>
              <a:gd name="connsiteX1" fmla="*/ 2088232 w 2088232"/>
              <a:gd name="connsiteY1" fmla="*/ 0 h 504056"/>
              <a:gd name="connsiteX2" fmla="*/ 2088232 w 2088232"/>
              <a:gd name="connsiteY2" fmla="*/ 504056 h 504056"/>
              <a:gd name="connsiteX3" fmla="*/ 0 w 2088232"/>
              <a:gd name="connsiteY3" fmla="*/ 504056 h 504056"/>
              <a:gd name="connsiteX4" fmla="*/ 0 w 2088232"/>
              <a:gd name="connsiteY4" fmla="*/ 0 h 504056"/>
              <a:gd name="connsiteX0" fmla="*/ 0 w 2376264"/>
              <a:gd name="connsiteY0" fmla="*/ 144016 h 504056"/>
              <a:gd name="connsiteX1" fmla="*/ 2376264 w 2376264"/>
              <a:gd name="connsiteY1" fmla="*/ 0 h 504056"/>
              <a:gd name="connsiteX2" fmla="*/ 2376264 w 2376264"/>
              <a:gd name="connsiteY2" fmla="*/ 504056 h 504056"/>
              <a:gd name="connsiteX3" fmla="*/ 288032 w 2376264"/>
              <a:gd name="connsiteY3" fmla="*/ 504056 h 504056"/>
              <a:gd name="connsiteX4" fmla="*/ 0 w 2376264"/>
              <a:gd name="connsiteY4" fmla="*/ 144016 h 504056"/>
              <a:gd name="connsiteX0" fmla="*/ 0 w 2376264"/>
              <a:gd name="connsiteY0" fmla="*/ 144016 h 504056"/>
              <a:gd name="connsiteX1" fmla="*/ 2376264 w 2376264"/>
              <a:gd name="connsiteY1" fmla="*/ 0 h 504056"/>
              <a:gd name="connsiteX2" fmla="*/ 2376264 w 2376264"/>
              <a:gd name="connsiteY2" fmla="*/ 504056 h 504056"/>
              <a:gd name="connsiteX3" fmla="*/ 432048 w 2376264"/>
              <a:gd name="connsiteY3" fmla="*/ 504056 h 504056"/>
              <a:gd name="connsiteX4" fmla="*/ 0 w 2376264"/>
              <a:gd name="connsiteY4" fmla="*/ 144016 h 504056"/>
              <a:gd name="connsiteX0" fmla="*/ 0 w 2448272"/>
              <a:gd name="connsiteY0" fmla="*/ 72008 h 432048"/>
              <a:gd name="connsiteX1" fmla="*/ 2448272 w 2448272"/>
              <a:gd name="connsiteY1" fmla="*/ 0 h 432048"/>
              <a:gd name="connsiteX2" fmla="*/ 2376264 w 2448272"/>
              <a:gd name="connsiteY2" fmla="*/ 432048 h 432048"/>
              <a:gd name="connsiteX3" fmla="*/ 432048 w 2448272"/>
              <a:gd name="connsiteY3" fmla="*/ 432048 h 432048"/>
              <a:gd name="connsiteX4" fmla="*/ 0 w 2448272"/>
              <a:gd name="connsiteY4" fmla="*/ 72008 h 432048"/>
              <a:gd name="connsiteX0" fmla="*/ 0 w 2448272"/>
              <a:gd name="connsiteY0" fmla="*/ 0 h 360040"/>
              <a:gd name="connsiteX1" fmla="*/ 2448272 w 2448272"/>
              <a:gd name="connsiteY1" fmla="*/ 0 h 360040"/>
              <a:gd name="connsiteX2" fmla="*/ 2376264 w 2448272"/>
              <a:gd name="connsiteY2" fmla="*/ 360040 h 360040"/>
              <a:gd name="connsiteX3" fmla="*/ 432048 w 2448272"/>
              <a:gd name="connsiteY3" fmla="*/ 360040 h 360040"/>
              <a:gd name="connsiteX4" fmla="*/ 0 w 2448272"/>
              <a:gd name="connsiteY4" fmla="*/ 0 h 36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48272" h="360040">
                <a:moveTo>
                  <a:pt x="0" y="0"/>
                </a:moveTo>
                <a:lnTo>
                  <a:pt x="2448272" y="0"/>
                </a:lnTo>
                <a:lnTo>
                  <a:pt x="2376264" y="360040"/>
                </a:lnTo>
                <a:lnTo>
                  <a:pt x="432048" y="36004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100000">
                <a:srgbClr val="C9F1FF"/>
              </a:gs>
              <a:gs pos="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8" name="297 Forma libre"/>
          <p:cNvSpPr/>
          <p:nvPr/>
        </p:nvSpPr>
        <p:spPr>
          <a:xfrm flipV="1">
            <a:off x="5940152" y="4005064"/>
            <a:ext cx="2232248" cy="360040"/>
          </a:xfrm>
          <a:custGeom>
            <a:avLst/>
            <a:gdLst>
              <a:gd name="connsiteX0" fmla="*/ 0 w 2088232"/>
              <a:gd name="connsiteY0" fmla="*/ 0 h 504056"/>
              <a:gd name="connsiteX1" fmla="*/ 2088232 w 2088232"/>
              <a:gd name="connsiteY1" fmla="*/ 0 h 504056"/>
              <a:gd name="connsiteX2" fmla="*/ 2088232 w 2088232"/>
              <a:gd name="connsiteY2" fmla="*/ 504056 h 504056"/>
              <a:gd name="connsiteX3" fmla="*/ 0 w 2088232"/>
              <a:gd name="connsiteY3" fmla="*/ 504056 h 504056"/>
              <a:gd name="connsiteX4" fmla="*/ 0 w 2088232"/>
              <a:gd name="connsiteY4" fmla="*/ 0 h 504056"/>
              <a:gd name="connsiteX0" fmla="*/ 0 w 2376264"/>
              <a:gd name="connsiteY0" fmla="*/ 144016 h 504056"/>
              <a:gd name="connsiteX1" fmla="*/ 2376264 w 2376264"/>
              <a:gd name="connsiteY1" fmla="*/ 0 h 504056"/>
              <a:gd name="connsiteX2" fmla="*/ 2376264 w 2376264"/>
              <a:gd name="connsiteY2" fmla="*/ 504056 h 504056"/>
              <a:gd name="connsiteX3" fmla="*/ 288032 w 2376264"/>
              <a:gd name="connsiteY3" fmla="*/ 504056 h 504056"/>
              <a:gd name="connsiteX4" fmla="*/ 0 w 2376264"/>
              <a:gd name="connsiteY4" fmla="*/ 144016 h 504056"/>
              <a:gd name="connsiteX0" fmla="*/ 0 w 2376264"/>
              <a:gd name="connsiteY0" fmla="*/ 144016 h 504056"/>
              <a:gd name="connsiteX1" fmla="*/ 2376264 w 2376264"/>
              <a:gd name="connsiteY1" fmla="*/ 0 h 504056"/>
              <a:gd name="connsiteX2" fmla="*/ 2376264 w 2376264"/>
              <a:gd name="connsiteY2" fmla="*/ 504056 h 504056"/>
              <a:gd name="connsiteX3" fmla="*/ 432048 w 2376264"/>
              <a:gd name="connsiteY3" fmla="*/ 504056 h 504056"/>
              <a:gd name="connsiteX4" fmla="*/ 0 w 2376264"/>
              <a:gd name="connsiteY4" fmla="*/ 144016 h 504056"/>
              <a:gd name="connsiteX0" fmla="*/ 0 w 2448272"/>
              <a:gd name="connsiteY0" fmla="*/ 72008 h 432048"/>
              <a:gd name="connsiteX1" fmla="*/ 2448272 w 2448272"/>
              <a:gd name="connsiteY1" fmla="*/ 0 h 432048"/>
              <a:gd name="connsiteX2" fmla="*/ 2376264 w 2448272"/>
              <a:gd name="connsiteY2" fmla="*/ 432048 h 432048"/>
              <a:gd name="connsiteX3" fmla="*/ 432048 w 2448272"/>
              <a:gd name="connsiteY3" fmla="*/ 432048 h 432048"/>
              <a:gd name="connsiteX4" fmla="*/ 0 w 2448272"/>
              <a:gd name="connsiteY4" fmla="*/ 72008 h 432048"/>
              <a:gd name="connsiteX0" fmla="*/ 0 w 2448272"/>
              <a:gd name="connsiteY0" fmla="*/ 0 h 360040"/>
              <a:gd name="connsiteX1" fmla="*/ 2448272 w 2448272"/>
              <a:gd name="connsiteY1" fmla="*/ 0 h 360040"/>
              <a:gd name="connsiteX2" fmla="*/ 2376264 w 2448272"/>
              <a:gd name="connsiteY2" fmla="*/ 360040 h 360040"/>
              <a:gd name="connsiteX3" fmla="*/ 432048 w 2448272"/>
              <a:gd name="connsiteY3" fmla="*/ 360040 h 360040"/>
              <a:gd name="connsiteX4" fmla="*/ 0 w 2448272"/>
              <a:gd name="connsiteY4" fmla="*/ 0 h 360040"/>
              <a:gd name="connsiteX0" fmla="*/ 0 w 2376264"/>
              <a:gd name="connsiteY0" fmla="*/ 0 h 360040"/>
              <a:gd name="connsiteX1" fmla="*/ 2376264 w 2376264"/>
              <a:gd name="connsiteY1" fmla="*/ 0 h 360040"/>
              <a:gd name="connsiteX2" fmla="*/ 2304256 w 2376264"/>
              <a:gd name="connsiteY2" fmla="*/ 360040 h 360040"/>
              <a:gd name="connsiteX3" fmla="*/ 360040 w 2376264"/>
              <a:gd name="connsiteY3" fmla="*/ 360040 h 360040"/>
              <a:gd name="connsiteX4" fmla="*/ 0 w 2376264"/>
              <a:gd name="connsiteY4" fmla="*/ 0 h 360040"/>
              <a:gd name="connsiteX0" fmla="*/ 0 w 2304256"/>
              <a:gd name="connsiteY0" fmla="*/ 0 h 360040"/>
              <a:gd name="connsiteX1" fmla="*/ 2304256 w 2304256"/>
              <a:gd name="connsiteY1" fmla="*/ 0 h 360040"/>
              <a:gd name="connsiteX2" fmla="*/ 2232248 w 2304256"/>
              <a:gd name="connsiteY2" fmla="*/ 360040 h 360040"/>
              <a:gd name="connsiteX3" fmla="*/ 288032 w 2304256"/>
              <a:gd name="connsiteY3" fmla="*/ 360040 h 360040"/>
              <a:gd name="connsiteX4" fmla="*/ 0 w 2304256"/>
              <a:gd name="connsiteY4" fmla="*/ 0 h 360040"/>
              <a:gd name="connsiteX0" fmla="*/ 0 w 2304256"/>
              <a:gd name="connsiteY0" fmla="*/ 0 h 360040"/>
              <a:gd name="connsiteX1" fmla="*/ 2304256 w 2304256"/>
              <a:gd name="connsiteY1" fmla="*/ 0 h 360040"/>
              <a:gd name="connsiteX2" fmla="*/ 2232248 w 2304256"/>
              <a:gd name="connsiteY2" fmla="*/ 360040 h 360040"/>
              <a:gd name="connsiteX3" fmla="*/ 144016 w 2304256"/>
              <a:gd name="connsiteY3" fmla="*/ 360040 h 360040"/>
              <a:gd name="connsiteX4" fmla="*/ 0 w 2304256"/>
              <a:gd name="connsiteY4" fmla="*/ 0 h 360040"/>
              <a:gd name="connsiteX0" fmla="*/ 0 w 2232248"/>
              <a:gd name="connsiteY0" fmla="*/ 0 h 360040"/>
              <a:gd name="connsiteX1" fmla="*/ 2016224 w 2232248"/>
              <a:gd name="connsiteY1" fmla="*/ 0 h 360040"/>
              <a:gd name="connsiteX2" fmla="*/ 2232248 w 2232248"/>
              <a:gd name="connsiteY2" fmla="*/ 360040 h 360040"/>
              <a:gd name="connsiteX3" fmla="*/ 144016 w 2232248"/>
              <a:gd name="connsiteY3" fmla="*/ 360040 h 360040"/>
              <a:gd name="connsiteX4" fmla="*/ 0 w 2232248"/>
              <a:gd name="connsiteY4" fmla="*/ 0 h 36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2248" h="360040">
                <a:moveTo>
                  <a:pt x="0" y="0"/>
                </a:moveTo>
                <a:lnTo>
                  <a:pt x="2016224" y="0"/>
                </a:lnTo>
                <a:lnTo>
                  <a:pt x="2232248" y="360040"/>
                </a:lnTo>
                <a:lnTo>
                  <a:pt x="144016" y="36004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100000">
                <a:srgbClr val="FFD1D1"/>
              </a:gs>
              <a:gs pos="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7" name="296 Forma libre"/>
          <p:cNvSpPr/>
          <p:nvPr/>
        </p:nvSpPr>
        <p:spPr>
          <a:xfrm>
            <a:off x="6020544" y="3429000"/>
            <a:ext cx="2232248" cy="360040"/>
          </a:xfrm>
          <a:custGeom>
            <a:avLst/>
            <a:gdLst>
              <a:gd name="connsiteX0" fmla="*/ 0 w 2088232"/>
              <a:gd name="connsiteY0" fmla="*/ 0 h 504056"/>
              <a:gd name="connsiteX1" fmla="*/ 2088232 w 2088232"/>
              <a:gd name="connsiteY1" fmla="*/ 0 h 504056"/>
              <a:gd name="connsiteX2" fmla="*/ 2088232 w 2088232"/>
              <a:gd name="connsiteY2" fmla="*/ 504056 h 504056"/>
              <a:gd name="connsiteX3" fmla="*/ 0 w 2088232"/>
              <a:gd name="connsiteY3" fmla="*/ 504056 h 504056"/>
              <a:gd name="connsiteX4" fmla="*/ 0 w 2088232"/>
              <a:gd name="connsiteY4" fmla="*/ 0 h 504056"/>
              <a:gd name="connsiteX0" fmla="*/ 0 w 2376264"/>
              <a:gd name="connsiteY0" fmla="*/ 144016 h 504056"/>
              <a:gd name="connsiteX1" fmla="*/ 2376264 w 2376264"/>
              <a:gd name="connsiteY1" fmla="*/ 0 h 504056"/>
              <a:gd name="connsiteX2" fmla="*/ 2376264 w 2376264"/>
              <a:gd name="connsiteY2" fmla="*/ 504056 h 504056"/>
              <a:gd name="connsiteX3" fmla="*/ 288032 w 2376264"/>
              <a:gd name="connsiteY3" fmla="*/ 504056 h 504056"/>
              <a:gd name="connsiteX4" fmla="*/ 0 w 2376264"/>
              <a:gd name="connsiteY4" fmla="*/ 144016 h 504056"/>
              <a:gd name="connsiteX0" fmla="*/ 0 w 2376264"/>
              <a:gd name="connsiteY0" fmla="*/ 144016 h 504056"/>
              <a:gd name="connsiteX1" fmla="*/ 2376264 w 2376264"/>
              <a:gd name="connsiteY1" fmla="*/ 0 h 504056"/>
              <a:gd name="connsiteX2" fmla="*/ 2376264 w 2376264"/>
              <a:gd name="connsiteY2" fmla="*/ 504056 h 504056"/>
              <a:gd name="connsiteX3" fmla="*/ 432048 w 2376264"/>
              <a:gd name="connsiteY3" fmla="*/ 504056 h 504056"/>
              <a:gd name="connsiteX4" fmla="*/ 0 w 2376264"/>
              <a:gd name="connsiteY4" fmla="*/ 144016 h 504056"/>
              <a:gd name="connsiteX0" fmla="*/ 0 w 2448272"/>
              <a:gd name="connsiteY0" fmla="*/ 72008 h 432048"/>
              <a:gd name="connsiteX1" fmla="*/ 2448272 w 2448272"/>
              <a:gd name="connsiteY1" fmla="*/ 0 h 432048"/>
              <a:gd name="connsiteX2" fmla="*/ 2376264 w 2448272"/>
              <a:gd name="connsiteY2" fmla="*/ 432048 h 432048"/>
              <a:gd name="connsiteX3" fmla="*/ 432048 w 2448272"/>
              <a:gd name="connsiteY3" fmla="*/ 432048 h 432048"/>
              <a:gd name="connsiteX4" fmla="*/ 0 w 2448272"/>
              <a:gd name="connsiteY4" fmla="*/ 72008 h 432048"/>
              <a:gd name="connsiteX0" fmla="*/ 0 w 2448272"/>
              <a:gd name="connsiteY0" fmla="*/ 0 h 360040"/>
              <a:gd name="connsiteX1" fmla="*/ 2448272 w 2448272"/>
              <a:gd name="connsiteY1" fmla="*/ 0 h 360040"/>
              <a:gd name="connsiteX2" fmla="*/ 2376264 w 2448272"/>
              <a:gd name="connsiteY2" fmla="*/ 360040 h 360040"/>
              <a:gd name="connsiteX3" fmla="*/ 432048 w 2448272"/>
              <a:gd name="connsiteY3" fmla="*/ 360040 h 360040"/>
              <a:gd name="connsiteX4" fmla="*/ 0 w 2448272"/>
              <a:gd name="connsiteY4" fmla="*/ 0 h 360040"/>
              <a:gd name="connsiteX0" fmla="*/ 0 w 2376264"/>
              <a:gd name="connsiteY0" fmla="*/ 0 h 360040"/>
              <a:gd name="connsiteX1" fmla="*/ 2376264 w 2376264"/>
              <a:gd name="connsiteY1" fmla="*/ 0 h 360040"/>
              <a:gd name="connsiteX2" fmla="*/ 2304256 w 2376264"/>
              <a:gd name="connsiteY2" fmla="*/ 360040 h 360040"/>
              <a:gd name="connsiteX3" fmla="*/ 360040 w 2376264"/>
              <a:gd name="connsiteY3" fmla="*/ 360040 h 360040"/>
              <a:gd name="connsiteX4" fmla="*/ 0 w 2376264"/>
              <a:gd name="connsiteY4" fmla="*/ 0 h 360040"/>
              <a:gd name="connsiteX0" fmla="*/ 0 w 2304256"/>
              <a:gd name="connsiteY0" fmla="*/ 0 h 360040"/>
              <a:gd name="connsiteX1" fmla="*/ 2304256 w 2304256"/>
              <a:gd name="connsiteY1" fmla="*/ 0 h 360040"/>
              <a:gd name="connsiteX2" fmla="*/ 2232248 w 2304256"/>
              <a:gd name="connsiteY2" fmla="*/ 360040 h 360040"/>
              <a:gd name="connsiteX3" fmla="*/ 288032 w 2304256"/>
              <a:gd name="connsiteY3" fmla="*/ 360040 h 360040"/>
              <a:gd name="connsiteX4" fmla="*/ 0 w 2304256"/>
              <a:gd name="connsiteY4" fmla="*/ 0 h 360040"/>
              <a:gd name="connsiteX0" fmla="*/ 0 w 2304256"/>
              <a:gd name="connsiteY0" fmla="*/ 0 h 360040"/>
              <a:gd name="connsiteX1" fmla="*/ 2304256 w 2304256"/>
              <a:gd name="connsiteY1" fmla="*/ 0 h 360040"/>
              <a:gd name="connsiteX2" fmla="*/ 2232248 w 2304256"/>
              <a:gd name="connsiteY2" fmla="*/ 360040 h 360040"/>
              <a:gd name="connsiteX3" fmla="*/ 144016 w 2304256"/>
              <a:gd name="connsiteY3" fmla="*/ 360040 h 360040"/>
              <a:gd name="connsiteX4" fmla="*/ 0 w 2304256"/>
              <a:gd name="connsiteY4" fmla="*/ 0 h 360040"/>
              <a:gd name="connsiteX0" fmla="*/ 0 w 2232248"/>
              <a:gd name="connsiteY0" fmla="*/ 0 h 360040"/>
              <a:gd name="connsiteX1" fmla="*/ 2016224 w 2232248"/>
              <a:gd name="connsiteY1" fmla="*/ 0 h 360040"/>
              <a:gd name="connsiteX2" fmla="*/ 2232248 w 2232248"/>
              <a:gd name="connsiteY2" fmla="*/ 360040 h 360040"/>
              <a:gd name="connsiteX3" fmla="*/ 144016 w 2232248"/>
              <a:gd name="connsiteY3" fmla="*/ 360040 h 360040"/>
              <a:gd name="connsiteX4" fmla="*/ 0 w 2232248"/>
              <a:gd name="connsiteY4" fmla="*/ 0 h 360040"/>
              <a:gd name="connsiteX0" fmla="*/ 0 w 2232248"/>
              <a:gd name="connsiteY0" fmla="*/ 0 h 360040"/>
              <a:gd name="connsiteX1" fmla="*/ 2016224 w 2232248"/>
              <a:gd name="connsiteY1" fmla="*/ 0 h 360040"/>
              <a:gd name="connsiteX2" fmla="*/ 2232248 w 2232248"/>
              <a:gd name="connsiteY2" fmla="*/ 360040 h 360040"/>
              <a:gd name="connsiteX3" fmla="*/ 63624 w 2232248"/>
              <a:gd name="connsiteY3" fmla="*/ 360040 h 360040"/>
              <a:gd name="connsiteX4" fmla="*/ 0 w 2232248"/>
              <a:gd name="connsiteY4" fmla="*/ 0 h 360040"/>
              <a:gd name="connsiteX0" fmla="*/ 0 w 2232248"/>
              <a:gd name="connsiteY0" fmla="*/ 0 h 360040"/>
              <a:gd name="connsiteX1" fmla="*/ 2016224 w 2232248"/>
              <a:gd name="connsiteY1" fmla="*/ 0 h 360040"/>
              <a:gd name="connsiteX2" fmla="*/ 2232248 w 2232248"/>
              <a:gd name="connsiteY2" fmla="*/ 360040 h 360040"/>
              <a:gd name="connsiteX3" fmla="*/ 63624 w 2232248"/>
              <a:gd name="connsiteY3" fmla="*/ 360040 h 360040"/>
              <a:gd name="connsiteX4" fmla="*/ 0 w 2232248"/>
              <a:gd name="connsiteY4" fmla="*/ 0 h 360040"/>
              <a:gd name="connsiteX0" fmla="*/ 8384 w 2240632"/>
              <a:gd name="connsiteY0" fmla="*/ 0 h 360040"/>
              <a:gd name="connsiteX1" fmla="*/ 2024608 w 2240632"/>
              <a:gd name="connsiteY1" fmla="*/ 0 h 360040"/>
              <a:gd name="connsiteX2" fmla="*/ 2240632 w 2240632"/>
              <a:gd name="connsiteY2" fmla="*/ 360040 h 360040"/>
              <a:gd name="connsiteX3" fmla="*/ 0 w 2240632"/>
              <a:gd name="connsiteY3" fmla="*/ 360040 h 360040"/>
              <a:gd name="connsiteX4" fmla="*/ 8384 w 2240632"/>
              <a:gd name="connsiteY4" fmla="*/ 0 h 360040"/>
              <a:gd name="connsiteX0" fmla="*/ 8384 w 2240632"/>
              <a:gd name="connsiteY0" fmla="*/ 0 h 360040"/>
              <a:gd name="connsiteX1" fmla="*/ 2024608 w 2240632"/>
              <a:gd name="connsiteY1" fmla="*/ 0 h 360040"/>
              <a:gd name="connsiteX2" fmla="*/ 2240632 w 2240632"/>
              <a:gd name="connsiteY2" fmla="*/ 360040 h 360040"/>
              <a:gd name="connsiteX3" fmla="*/ 0 w 2240632"/>
              <a:gd name="connsiteY3" fmla="*/ 360040 h 360040"/>
              <a:gd name="connsiteX4" fmla="*/ 8384 w 2240632"/>
              <a:gd name="connsiteY4" fmla="*/ 0 h 360040"/>
              <a:gd name="connsiteX0" fmla="*/ 0 w 2232248"/>
              <a:gd name="connsiteY0" fmla="*/ 0 h 360040"/>
              <a:gd name="connsiteX1" fmla="*/ 2016224 w 2232248"/>
              <a:gd name="connsiteY1" fmla="*/ 0 h 360040"/>
              <a:gd name="connsiteX2" fmla="*/ 2232248 w 2232248"/>
              <a:gd name="connsiteY2" fmla="*/ 360040 h 360040"/>
              <a:gd name="connsiteX3" fmla="*/ 63624 w 2232248"/>
              <a:gd name="connsiteY3" fmla="*/ 360040 h 360040"/>
              <a:gd name="connsiteX4" fmla="*/ 0 w 2232248"/>
              <a:gd name="connsiteY4" fmla="*/ 0 h 36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2248" h="360040">
                <a:moveTo>
                  <a:pt x="0" y="0"/>
                </a:moveTo>
                <a:lnTo>
                  <a:pt x="2016224" y="0"/>
                </a:lnTo>
                <a:lnTo>
                  <a:pt x="2232248" y="360040"/>
                </a:lnTo>
                <a:lnTo>
                  <a:pt x="63624" y="36004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100000">
                <a:srgbClr val="FFFF99"/>
              </a:gs>
              <a:gs pos="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6" name="295 Forma libre"/>
          <p:cNvSpPr/>
          <p:nvPr/>
        </p:nvSpPr>
        <p:spPr>
          <a:xfrm>
            <a:off x="5868144" y="2924944"/>
            <a:ext cx="2232248" cy="360040"/>
          </a:xfrm>
          <a:custGeom>
            <a:avLst/>
            <a:gdLst>
              <a:gd name="connsiteX0" fmla="*/ 0 w 2088232"/>
              <a:gd name="connsiteY0" fmla="*/ 0 h 504056"/>
              <a:gd name="connsiteX1" fmla="*/ 2088232 w 2088232"/>
              <a:gd name="connsiteY1" fmla="*/ 0 h 504056"/>
              <a:gd name="connsiteX2" fmla="*/ 2088232 w 2088232"/>
              <a:gd name="connsiteY2" fmla="*/ 504056 h 504056"/>
              <a:gd name="connsiteX3" fmla="*/ 0 w 2088232"/>
              <a:gd name="connsiteY3" fmla="*/ 504056 h 504056"/>
              <a:gd name="connsiteX4" fmla="*/ 0 w 2088232"/>
              <a:gd name="connsiteY4" fmla="*/ 0 h 504056"/>
              <a:gd name="connsiteX0" fmla="*/ 0 w 2376264"/>
              <a:gd name="connsiteY0" fmla="*/ 144016 h 504056"/>
              <a:gd name="connsiteX1" fmla="*/ 2376264 w 2376264"/>
              <a:gd name="connsiteY1" fmla="*/ 0 h 504056"/>
              <a:gd name="connsiteX2" fmla="*/ 2376264 w 2376264"/>
              <a:gd name="connsiteY2" fmla="*/ 504056 h 504056"/>
              <a:gd name="connsiteX3" fmla="*/ 288032 w 2376264"/>
              <a:gd name="connsiteY3" fmla="*/ 504056 h 504056"/>
              <a:gd name="connsiteX4" fmla="*/ 0 w 2376264"/>
              <a:gd name="connsiteY4" fmla="*/ 144016 h 504056"/>
              <a:gd name="connsiteX0" fmla="*/ 0 w 2376264"/>
              <a:gd name="connsiteY0" fmla="*/ 144016 h 504056"/>
              <a:gd name="connsiteX1" fmla="*/ 2376264 w 2376264"/>
              <a:gd name="connsiteY1" fmla="*/ 0 h 504056"/>
              <a:gd name="connsiteX2" fmla="*/ 2376264 w 2376264"/>
              <a:gd name="connsiteY2" fmla="*/ 504056 h 504056"/>
              <a:gd name="connsiteX3" fmla="*/ 432048 w 2376264"/>
              <a:gd name="connsiteY3" fmla="*/ 504056 h 504056"/>
              <a:gd name="connsiteX4" fmla="*/ 0 w 2376264"/>
              <a:gd name="connsiteY4" fmla="*/ 144016 h 504056"/>
              <a:gd name="connsiteX0" fmla="*/ 0 w 2448272"/>
              <a:gd name="connsiteY0" fmla="*/ 72008 h 432048"/>
              <a:gd name="connsiteX1" fmla="*/ 2448272 w 2448272"/>
              <a:gd name="connsiteY1" fmla="*/ 0 h 432048"/>
              <a:gd name="connsiteX2" fmla="*/ 2376264 w 2448272"/>
              <a:gd name="connsiteY2" fmla="*/ 432048 h 432048"/>
              <a:gd name="connsiteX3" fmla="*/ 432048 w 2448272"/>
              <a:gd name="connsiteY3" fmla="*/ 432048 h 432048"/>
              <a:gd name="connsiteX4" fmla="*/ 0 w 2448272"/>
              <a:gd name="connsiteY4" fmla="*/ 72008 h 432048"/>
              <a:gd name="connsiteX0" fmla="*/ 0 w 2448272"/>
              <a:gd name="connsiteY0" fmla="*/ 0 h 360040"/>
              <a:gd name="connsiteX1" fmla="*/ 2448272 w 2448272"/>
              <a:gd name="connsiteY1" fmla="*/ 0 h 360040"/>
              <a:gd name="connsiteX2" fmla="*/ 2376264 w 2448272"/>
              <a:gd name="connsiteY2" fmla="*/ 360040 h 360040"/>
              <a:gd name="connsiteX3" fmla="*/ 432048 w 2448272"/>
              <a:gd name="connsiteY3" fmla="*/ 360040 h 360040"/>
              <a:gd name="connsiteX4" fmla="*/ 0 w 2448272"/>
              <a:gd name="connsiteY4" fmla="*/ 0 h 360040"/>
              <a:gd name="connsiteX0" fmla="*/ 0 w 2376264"/>
              <a:gd name="connsiteY0" fmla="*/ 0 h 360040"/>
              <a:gd name="connsiteX1" fmla="*/ 2376264 w 2376264"/>
              <a:gd name="connsiteY1" fmla="*/ 0 h 360040"/>
              <a:gd name="connsiteX2" fmla="*/ 2304256 w 2376264"/>
              <a:gd name="connsiteY2" fmla="*/ 360040 h 360040"/>
              <a:gd name="connsiteX3" fmla="*/ 360040 w 2376264"/>
              <a:gd name="connsiteY3" fmla="*/ 360040 h 360040"/>
              <a:gd name="connsiteX4" fmla="*/ 0 w 2376264"/>
              <a:gd name="connsiteY4" fmla="*/ 0 h 360040"/>
              <a:gd name="connsiteX0" fmla="*/ 0 w 2304256"/>
              <a:gd name="connsiteY0" fmla="*/ 0 h 360040"/>
              <a:gd name="connsiteX1" fmla="*/ 2304256 w 2304256"/>
              <a:gd name="connsiteY1" fmla="*/ 0 h 360040"/>
              <a:gd name="connsiteX2" fmla="*/ 2232248 w 2304256"/>
              <a:gd name="connsiteY2" fmla="*/ 360040 h 360040"/>
              <a:gd name="connsiteX3" fmla="*/ 288032 w 2304256"/>
              <a:gd name="connsiteY3" fmla="*/ 360040 h 360040"/>
              <a:gd name="connsiteX4" fmla="*/ 0 w 2304256"/>
              <a:gd name="connsiteY4" fmla="*/ 0 h 360040"/>
              <a:gd name="connsiteX0" fmla="*/ 0 w 2304256"/>
              <a:gd name="connsiteY0" fmla="*/ 0 h 360040"/>
              <a:gd name="connsiteX1" fmla="*/ 2304256 w 2304256"/>
              <a:gd name="connsiteY1" fmla="*/ 0 h 360040"/>
              <a:gd name="connsiteX2" fmla="*/ 2232248 w 2304256"/>
              <a:gd name="connsiteY2" fmla="*/ 360040 h 360040"/>
              <a:gd name="connsiteX3" fmla="*/ 144016 w 2304256"/>
              <a:gd name="connsiteY3" fmla="*/ 360040 h 360040"/>
              <a:gd name="connsiteX4" fmla="*/ 0 w 2304256"/>
              <a:gd name="connsiteY4" fmla="*/ 0 h 360040"/>
              <a:gd name="connsiteX0" fmla="*/ 0 w 2232248"/>
              <a:gd name="connsiteY0" fmla="*/ 0 h 360040"/>
              <a:gd name="connsiteX1" fmla="*/ 2016224 w 2232248"/>
              <a:gd name="connsiteY1" fmla="*/ 0 h 360040"/>
              <a:gd name="connsiteX2" fmla="*/ 2232248 w 2232248"/>
              <a:gd name="connsiteY2" fmla="*/ 360040 h 360040"/>
              <a:gd name="connsiteX3" fmla="*/ 144016 w 2232248"/>
              <a:gd name="connsiteY3" fmla="*/ 360040 h 360040"/>
              <a:gd name="connsiteX4" fmla="*/ 0 w 2232248"/>
              <a:gd name="connsiteY4" fmla="*/ 0 h 36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2248" h="360040">
                <a:moveTo>
                  <a:pt x="0" y="0"/>
                </a:moveTo>
                <a:lnTo>
                  <a:pt x="2016224" y="0"/>
                </a:lnTo>
                <a:lnTo>
                  <a:pt x="2232248" y="360040"/>
                </a:lnTo>
                <a:lnTo>
                  <a:pt x="144016" y="36004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100000">
                <a:schemeClr val="accent5">
                  <a:lumMod val="20000"/>
                  <a:lumOff val="80000"/>
                </a:schemeClr>
              </a:gs>
              <a:gs pos="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5" name="294 Forma libre"/>
          <p:cNvSpPr/>
          <p:nvPr/>
        </p:nvSpPr>
        <p:spPr>
          <a:xfrm>
            <a:off x="5292080" y="2420888"/>
            <a:ext cx="2448272" cy="360040"/>
          </a:xfrm>
          <a:custGeom>
            <a:avLst/>
            <a:gdLst>
              <a:gd name="connsiteX0" fmla="*/ 0 w 2088232"/>
              <a:gd name="connsiteY0" fmla="*/ 0 h 504056"/>
              <a:gd name="connsiteX1" fmla="*/ 2088232 w 2088232"/>
              <a:gd name="connsiteY1" fmla="*/ 0 h 504056"/>
              <a:gd name="connsiteX2" fmla="*/ 2088232 w 2088232"/>
              <a:gd name="connsiteY2" fmla="*/ 504056 h 504056"/>
              <a:gd name="connsiteX3" fmla="*/ 0 w 2088232"/>
              <a:gd name="connsiteY3" fmla="*/ 504056 h 504056"/>
              <a:gd name="connsiteX4" fmla="*/ 0 w 2088232"/>
              <a:gd name="connsiteY4" fmla="*/ 0 h 504056"/>
              <a:gd name="connsiteX0" fmla="*/ 0 w 2376264"/>
              <a:gd name="connsiteY0" fmla="*/ 144016 h 504056"/>
              <a:gd name="connsiteX1" fmla="*/ 2376264 w 2376264"/>
              <a:gd name="connsiteY1" fmla="*/ 0 h 504056"/>
              <a:gd name="connsiteX2" fmla="*/ 2376264 w 2376264"/>
              <a:gd name="connsiteY2" fmla="*/ 504056 h 504056"/>
              <a:gd name="connsiteX3" fmla="*/ 288032 w 2376264"/>
              <a:gd name="connsiteY3" fmla="*/ 504056 h 504056"/>
              <a:gd name="connsiteX4" fmla="*/ 0 w 2376264"/>
              <a:gd name="connsiteY4" fmla="*/ 144016 h 504056"/>
              <a:gd name="connsiteX0" fmla="*/ 0 w 2376264"/>
              <a:gd name="connsiteY0" fmla="*/ 144016 h 504056"/>
              <a:gd name="connsiteX1" fmla="*/ 2376264 w 2376264"/>
              <a:gd name="connsiteY1" fmla="*/ 0 h 504056"/>
              <a:gd name="connsiteX2" fmla="*/ 2376264 w 2376264"/>
              <a:gd name="connsiteY2" fmla="*/ 504056 h 504056"/>
              <a:gd name="connsiteX3" fmla="*/ 432048 w 2376264"/>
              <a:gd name="connsiteY3" fmla="*/ 504056 h 504056"/>
              <a:gd name="connsiteX4" fmla="*/ 0 w 2376264"/>
              <a:gd name="connsiteY4" fmla="*/ 144016 h 504056"/>
              <a:gd name="connsiteX0" fmla="*/ 0 w 2448272"/>
              <a:gd name="connsiteY0" fmla="*/ 72008 h 432048"/>
              <a:gd name="connsiteX1" fmla="*/ 2448272 w 2448272"/>
              <a:gd name="connsiteY1" fmla="*/ 0 h 432048"/>
              <a:gd name="connsiteX2" fmla="*/ 2376264 w 2448272"/>
              <a:gd name="connsiteY2" fmla="*/ 432048 h 432048"/>
              <a:gd name="connsiteX3" fmla="*/ 432048 w 2448272"/>
              <a:gd name="connsiteY3" fmla="*/ 432048 h 432048"/>
              <a:gd name="connsiteX4" fmla="*/ 0 w 2448272"/>
              <a:gd name="connsiteY4" fmla="*/ 72008 h 432048"/>
              <a:gd name="connsiteX0" fmla="*/ 0 w 2448272"/>
              <a:gd name="connsiteY0" fmla="*/ 0 h 360040"/>
              <a:gd name="connsiteX1" fmla="*/ 2448272 w 2448272"/>
              <a:gd name="connsiteY1" fmla="*/ 0 h 360040"/>
              <a:gd name="connsiteX2" fmla="*/ 2376264 w 2448272"/>
              <a:gd name="connsiteY2" fmla="*/ 360040 h 360040"/>
              <a:gd name="connsiteX3" fmla="*/ 432048 w 2448272"/>
              <a:gd name="connsiteY3" fmla="*/ 360040 h 360040"/>
              <a:gd name="connsiteX4" fmla="*/ 0 w 2448272"/>
              <a:gd name="connsiteY4" fmla="*/ 0 h 36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48272" h="360040">
                <a:moveTo>
                  <a:pt x="0" y="0"/>
                </a:moveTo>
                <a:lnTo>
                  <a:pt x="2448272" y="0"/>
                </a:lnTo>
                <a:lnTo>
                  <a:pt x="2376264" y="360040"/>
                </a:lnTo>
                <a:lnTo>
                  <a:pt x="432048" y="36004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100000">
                <a:schemeClr val="accent2">
                  <a:lumMod val="20000"/>
                  <a:lumOff val="80000"/>
                </a:schemeClr>
              </a:gs>
              <a:gs pos="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Rectangle 149"/>
          <p:cNvSpPr>
            <a:spLocks noChangeArrowheads="1"/>
          </p:cNvSpPr>
          <p:nvPr/>
        </p:nvSpPr>
        <p:spPr bwMode="auto">
          <a:xfrm>
            <a:off x="251520" y="188640"/>
            <a:ext cx="8568952" cy="792088"/>
          </a:xfrm>
          <a:prstGeom prst="rect">
            <a:avLst/>
          </a:prstGeom>
          <a:solidFill>
            <a:srgbClr val="443422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nb-NO">
              <a:solidFill>
                <a:srgbClr val="FFFF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TextBox 54"/>
          <p:cNvSpPr txBox="1">
            <a:spLocks noChangeArrowheads="1"/>
          </p:cNvSpPr>
          <p:nvPr/>
        </p:nvSpPr>
        <p:spPr bwMode="auto">
          <a:xfrm>
            <a:off x="251520" y="332656"/>
            <a:ext cx="85689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Values that characterize the Spirit of Sport</a:t>
            </a:r>
            <a:endParaRPr lang="en-GB" sz="28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6" name="Rectangle 151"/>
          <p:cNvSpPr>
            <a:spLocks noChangeArrowheads="1"/>
          </p:cNvSpPr>
          <p:nvPr/>
        </p:nvSpPr>
        <p:spPr bwMode="auto">
          <a:xfrm>
            <a:off x="251520" y="983878"/>
            <a:ext cx="8568952" cy="284882"/>
          </a:xfrm>
          <a:prstGeom prst="rect">
            <a:avLst/>
          </a:prstGeom>
          <a:solidFill>
            <a:srgbClr val="9B968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nb-NO" dirty="0">
              <a:solidFill>
                <a:srgbClr val="9D8C67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6" name="TextBox 43"/>
          <p:cNvSpPr txBox="1">
            <a:spLocks noChangeArrowheads="1"/>
          </p:cNvSpPr>
          <p:nvPr/>
        </p:nvSpPr>
        <p:spPr bwMode="auto">
          <a:xfrm>
            <a:off x="251520" y="980728"/>
            <a:ext cx="85689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World Anti-Doping Agency (WADA)</a:t>
            </a:r>
            <a:endParaRPr lang="en-US" sz="1400" b="1" dirty="0">
              <a:solidFill>
                <a:srgbClr val="FFFF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218" name="217 Grupo"/>
          <p:cNvGrpSpPr>
            <a:grpSpLocks noChangeAspect="1"/>
          </p:cNvGrpSpPr>
          <p:nvPr/>
        </p:nvGrpSpPr>
        <p:grpSpPr>
          <a:xfrm>
            <a:off x="3312008" y="2492896"/>
            <a:ext cx="2516769" cy="2411897"/>
            <a:chOff x="2699792" y="2115348"/>
            <a:chExt cx="2948687" cy="2825820"/>
          </a:xfrm>
        </p:grpSpPr>
        <p:pic>
          <p:nvPicPr>
            <p:cNvPr id="219" name="Picture 6" descr="http://www.mgpracing.sk/docs/Pohar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6720" r="7601" b="4241"/>
            <a:stretch>
              <a:fillRect/>
            </a:stretch>
          </p:blipFill>
          <p:spPr bwMode="auto">
            <a:xfrm>
              <a:off x="3289793" y="2512706"/>
              <a:ext cx="1786263" cy="1996414"/>
            </a:xfrm>
            <a:prstGeom prst="rect">
              <a:avLst/>
            </a:prstGeom>
            <a:noFill/>
          </p:spPr>
        </p:pic>
        <p:sp>
          <p:nvSpPr>
            <p:cNvPr id="220" name="219 Elipse"/>
            <p:cNvSpPr>
              <a:spLocks noChangeAspect="1"/>
            </p:cNvSpPr>
            <p:nvPr/>
          </p:nvSpPr>
          <p:spPr>
            <a:xfrm>
              <a:off x="2699792" y="2115348"/>
              <a:ext cx="2948687" cy="2825820"/>
            </a:xfrm>
            <a:prstGeom prst="ellipse">
              <a:avLst/>
            </a:prstGeom>
            <a:noFill/>
            <a:ln>
              <a:solidFill>
                <a:srgbClr val="9B96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225" name="Tekstboks 44"/>
          <p:cNvSpPr txBox="1">
            <a:spLocks noChangeArrowheads="1"/>
          </p:cNvSpPr>
          <p:nvPr/>
        </p:nvSpPr>
        <p:spPr bwMode="auto">
          <a:xfrm>
            <a:off x="5652120" y="2420888"/>
            <a:ext cx="30243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35363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Ethics, fair play and honesty</a:t>
            </a:r>
            <a:endParaRPr lang="da-DK" sz="1400" dirty="0">
              <a:solidFill>
                <a:srgbClr val="353637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26" name="Tekstboks 44"/>
          <p:cNvSpPr txBox="1">
            <a:spLocks noChangeArrowheads="1"/>
          </p:cNvSpPr>
          <p:nvPr/>
        </p:nvSpPr>
        <p:spPr bwMode="auto">
          <a:xfrm>
            <a:off x="5796136" y="4509120"/>
            <a:ext cx="15121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35363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Health</a:t>
            </a:r>
            <a:endParaRPr lang="da-DK" sz="1400" dirty="0">
              <a:solidFill>
                <a:srgbClr val="353637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27" name="Tekstboks 44"/>
          <p:cNvSpPr txBox="1">
            <a:spLocks noChangeArrowheads="1"/>
          </p:cNvSpPr>
          <p:nvPr/>
        </p:nvSpPr>
        <p:spPr bwMode="auto">
          <a:xfrm>
            <a:off x="683568" y="2924944"/>
            <a:ext cx="244827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400" dirty="0" smtClean="0">
                <a:solidFill>
                  <a:srgbClr val="35363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Excellence in performance</a:t>
            </a:r>
            <a:endParaRPr lang="da-DK" sz="1400" dirty="0">
              <a:solidFill>
                <a:srgbClr val="353637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28" name="Tekstboks 44"/>
          <p:cNvSpPr txBox="1">
            <a:spLocks noChangeArrowheads="1"/>
          </p:cNvSpPr>
          <p:nvPr/>
        </p:nvSpPr>
        <p:spPr bwMode="auto">
          <a:xfrm>
            <a:off x="6156176" y="3501008"/>
            <a:ext cx="244827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35363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Character and education</a:t>
            </a:r>
            <a:endParaRPr lang="da-DK" sz="1400" dirty="0">
              <a:solidFill>
                <a:srgbClr val="353637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29" name="Tekstboks 44"/>
          <p:cNvSpPr txBox="1">
            <a:spLocks noChangeArrowheads="1"/>
          </p:cNvSpPr>
          <p:nvPr/>
        </p:nvSpPr>
        <p:spPr bwMode="auto">
          <a:xfrm>
            <a:off x="6084168" y="4005064"/>
            <a:ext cx="15121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35363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Teamwork</a:t>
            </a:r>
            <a:endParaRPr lang="da-DK" sz="1400" dirty="0">
              <a:solidFill>
                <a:srgbClr val="353637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30" name="Tekstboks 44"/>
          <p:cNvSpPr txBox="1">
            <a:spLocks noChangeArrowheads="1"/>
          </p:cNvSpPr>
          <p:nvPr/>
        </p:nvSpPr>
        <p:spPr bwMode="auto">
          <a:xfrm>
            <a:off x="6012160" y="2924944"/>
            <a:ext cx="28083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35363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Dedication and commitment</a:t>
            </a:r>
            <a:endParaRPr lang="da-DK" sz="1400" dirty="0">
              <a:solidFill>
                <a:srgbClr val="353637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38" name="Tekstboks 44"/>
          <p:cNvSpPr txBox="1">
            <a:spLocks noChangeArrowheads="1"/>
          </p:cNvSpPr>
          <p:nvPr/>
        </p:nvSpPr>
        <p:spPr bwMode="auto">
          <a:xfrm>
            <a:off x="1115616" y="3501008"/>
            <a:ext cx="187220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400" dirty="0" smtClean="0">
                <a:solidFill>
                  <a:srgbClr val="35363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Respect for rules</a:t>
            </a:r>
            <a:endParaRPr lang="da-DK" sz="1400" dirty="0">
              <a:solidFill>
                <a:srgbClr val="353637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39" name="Tekstboks 44"/>
          <p:cNvSpPr txBox="1">
            <a:spLocks noChangeArrowheads="1"/>
          </p:cNvSpPr>
          <p:nvPr/>
        </p:nvSpPr>
        <p:spPr bwMode="auto">
          <a:xfrm>
            <a:off x="251520" y="2440633"/>
            <a:ext cx="32038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400" dirty="0" smtClean="0">
                <a:solidFill>
                  <a:srgbClr val="35363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Respect for self and other participants</a:t>
            </a:r>
            <a:endParaRPr lang="da-DK" sz="1400" dirty="0">
              <a:solidFill>
                <a:srgbClr val="353637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41" name="Tekstboks 44"/>
          <p:cNvSpPr txBox="1">
            <a:spLocks noChangeArrowheads="1"/>
          </p:cNvSpPr>
          <p:nvPr/>
        </p:nvSpPr>
        <p:spPr bwMode="auto">
          <a:xfrm>
            <a:off x="1763688" y="4005064"/>
            <a:ext cx="129614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400" dirty="0" smtClean="0">
                <a:solidFill>
                  <a:srgbClr val="35363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Courage</a:t>
            </a:r>
            <a:endParaRPr lang="da-DK" sz="1400" dirty="0">
              <a:solidFill>
                <a:srgbClr val="353637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42" name="Tekstboks 44"/>
          <p:cNvSpPr txBox="1">
            <a:spLocks noChangeArrowheads="1"/>
          </p:cNvSpPr>
          <p:nvPr/>
        </p:nvSpPr>
        <p:spPr bwMode="auto">
          <a:xfrm>
            <a:off x="2123728" y="4509120"/>
            <a:ext cx="12241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400" dirty="0" smtClean="0">
                <a:solidFill>
                  <a:srgbClr val="35363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Solidarity</a:t>
            </a:r>
            <a:endParaRPr lang="da-DK" sz="1400" dirty="0">
              <a:solidFill>
                <a:srgbClr val="353637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249" name="Group 125"/>
          <p:cNvGrpSpPr>
            <a:grpSpLocks noChangeAspect="1"/>
          </p:cNvGrpSpPr>
          <p:nvPr/>
        </p:nvGrpSpPr>
        <p:grpSpPr>
          <a:xfrm>
            <a:off x="5076056" y="2520000"/>
            <a:ext cx="207969" cy="207969"/>
            <a:chOff x="1828800" y="2193646"/>
            <a:chExt cx="1600200" cy="1600200"/>
          </a:xfrm>
          <a:effectLst/>
        </p:grpSpPr>
        <p:sp>
          <p:nvSpPr>
            <p:cNvPr id="250" name="Oval 126"/>
            <p:cNvSpPr/>
            <p:nvPr/>
          </p:nvSpPr>
          <p:spPr>
            <a:xfrm>
              <a:off x="1828800" y="2193646"/>
              <a:ext cx="1600200" cy="1600200"/>
            </a:xfrm>
            <a:prstGeom prst="ellipse">
              <a:avLst/>
            </a:prstGeom>
            <a:gradFill>
              <a:gsLst>
                <a:gs pos="100000">
                  <a:schemeClr val="accent2">
                    <a:lumMod val="75000"/>
                  </a:schemeClr>
                </a:gs>
                <a:gs pos="0">
                  <a:schemeClr val="accent2">
                    <a:lumMod val="60000"/>
                    <a:lumOff val="40000"/>
                  </a:schemeClr>
                </a:gs>
              </a:gsLst>
              <a:lin ang="5400000" scaled="1"/>
            </a:gradFill>
            <a:ln w="12700" cap="flat" cmpd="sng" algn="ctr">
              <a:solidFill>
                <a:schemeClr val="accent2">
                  <a:lumMod val="60000"/>
                  <a:lumOff val="40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1" name="Oval 127"/>
            <p:cNvSpPr/>
            <p:nvPr/>
          </p:nvSpPr>
          <p:spPr>
            <a:xfrm>
              <a:off x="1998822" y="2246401"/>
              <a:ext cx="1260159" cy="1108017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3" name="Oval 386"/>
            <p:cNvSpPr/>
            <p:nvPr/>
          </p:nvSpPr>
          <p:spPr>
            <a:xfrm>
              <a:off x="1948083" y="3331307"/>
              <a:ext cx="1361635" cy="431382"/>
            </a:xfrm>
            <a:custGeom>
              <a:avLst/>
              <a:gdLst/>
              <a:ahLst/>
              <a:cxnLst/>
              <a:rect l="l" t="t" r="r" b="b"/>
              <a:pathLst>
                <a:path w="1631433" h="516857">
                  <a:moveTo>
                    <a:pt x="1631433" y="0"/>
                  </a:moveTo>
                  <a:cubicBezTo>
                    <a:pt x="1484412" y="306093"/>
                    <a:pt x="1171289" y="516857"/>
                    <a:pt x="808939" y="516857"/>
                  </a:cubicBezTo>
                  <a:cubicBezTo>
                    <a:pt x="457720" y="516857"/>
                    <a:pt x="152749" y="318843"/>
                    <a:pt x="0" y="28139"/>
                  </a:cubicBezTo>
                  <a:cubicBezTo>
                    <a:pt x="176185" y="284482"/>
                    <a:pt x="471647" y="452035"/>
                    <a:pt x="806243" y="452035"/>
                  </a:cubicBezTo>
                  <a:cubicBezTo>
                    <a:pt x="1153007" y="452035"/>
                    <a:pt x="1457738" y="272075"/>
                    <a:pt x="1631433" y="0"/>
                  </a:cubicBezTo>
                  <a:close/>
                </a:path>
              </a:pathLst>
            </a:custGeom>
            <a:solidFill>
              <a:schemeClr val="bg1">
                <a:alpha val="7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grpSp>
        <p:nvGrpSpPr>
          <p:cNvPr id="254" name="Group 125"/>
          <p:cNvGrpSpPr>
            <a:grpSpLocks noChangeAspect="1"/>
          </p:cNvGrpSpPr>
          <p:nvPr/>
        </p:nvGrpSpPr>
        <p:grpSpPr>
          <a:xfrm>
            <a:off x="3859975" y="2520000"/>
            <a:ext cx="207969" cy="207969"/>
            <a:chOff x="1828800" y="2193646"/>
            <a:chExt cx="1600200" cy="1600200"/>
          </a:xfrm>
          <a:effectLst/>
        </p:grpSpPr>
        <p:sp>
          <p:nvSpPr>
            <p:cNvPr id="255" name="Oval 126"/>
            <p:cNvSpPr/>
            <p:nvPr/>
          </p:nvSpPr>
          <p:spPr>
            <a:xfrm>
              <a:off x="1828800" y="2193646"/>
              <a:ext cx="1600200" cy="1600200"/>
            </a:xfrm>
            <a:prstGeom prst="ellipse">
              <a:avLst/>
            </a:prstGeom>
            <a:gradFill>
              <a:gsLst>
                <a:gs pos="100000">
                  <a:schemeClr val="accent3">
                    <a:lumMod val="75000"/>
                  </a:schemeClr>
                </a:gs>
                <a:gs pos="0">
                  <a:schemeClr val="accent3">
                    <a:lumMod val="75000"/>
                  </a:schemeClr>
                </a:gs>
              </a:gsLst>
              <a:lin ang="5400000" scaled="1"/>
            </a:gradFill>
            <a:ln w="12700" cap="flat" cmpd="sng" algn="ctr">
              <a:solidFill>
                <a:schemeClr val="accent3">
                  <a:lumMod val="75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6" name="Oval 127"/>
            <p:cNvSpPr/>
            <p:nvPr/>
          </p:nvSpPr>
          <p:spPr>
            <a:xfrm>
              <a:off x="1998822" y="2246401"/>
              <a:ext cx="1260159" cy="1108017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7" name="Oval 386"/>
            <p:cNvSpPr/>
            <p:nvPr/>
          </p:nvSpPr>
          <p:spPr>
            <a:xfrm>
              <a:off x="1948083" y="3331307"/>
              <a:ext cx="1361635" cy="431382"/>
            </a:xfrm>
            <a:custGeom>
              <a:avLst/>
              <a:gdLst/>
              <a:ahLst/>
              <a:cxnLst/>
              <a:rect l="l" t="t" r="r" b="b"/>
              <a:pathLst>
                <a:path w="1631433" h="516857">
                  <a:moveTo>
                    <a:pt x="1631433" y="0"/>
                  </a:moveTo>
                  <a:cubicBezTo>
                    <a:pt x="1484412" y="306093"/>
                    <a:pt x="1171289" y="516857"/>
                    <a:pt x="808939" y="516857"/>
                  </a:cubicBezTo>
                  <a:cubicBezTo>
                    <a:pt x="457720" y="516857"/>
                    <a:pt x="152749" y="318843"/>
                    <a:pt x="0" y="28139"/>
                  </a:cubicBezTo>
                  <a:cubicBezTo>
                    <a:pt x="176185" y="284482"/>
                    <a:pt x="471647" y="452035"/>
                    <a:pt x="806243" y="452035"/>
                  </a:cubicBezTo>
                  <a:cubicBezTo>
                    <a:pt x="1153007" y="452035"/>
                    <a:pt x="1457738" y="272075"/>
                    <a:pt x="1631433" y="0"/>
                  </a:cubicBezTo>
                  <a:close/>
                </a:path>
              </a:pathLst>
            </a:custGeom>
            <a:solidFill>
              <a:schemeClr val="bg1">
                <a:alpha val="7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grpSp>
        <p:nvGrpSpPr>
          <p:cNvPr id="258" name="Group 125"/>
          <p:cNvGrpSpPr>
            <a:grpSpLocks noChangeAspect="1"/>
          </p:cNvGrpSpPr>
          <p:nvPr/>
        </p:nvGrpSpPr>
        <p:grpSpPr>
          <a:xfrm>
            <a:off x="5580112" y="2996952"/>
            <a:ext cx="207969" cy="207969"/>
            <a:chOff x="1828800" y="2193646"/>
            <a:chExt cx="1600200" cy="1600200"/>
          </a:xfrm>
          <a:effectLst/>
        </p:grpSpPr>
        <p:sp>
          <p:nvSpPr>
            <p:cNvPr id="259" name="Oval 126"/>
            <p:cNvSpPr/>
            <p:nvPr/>
          </p:nvSpPr>
          <p:spPr>
            <a:xfrm>
              <a:off x="1828800" y="2193646"/>
              <a:ext cx="1600200" cy="1600200"/>
            </a:xfrm>
            <a:prstGeom prst="ellipse">
              <a:avLst/>
            </a:prstGeom>
            <a:gradFill>
              <a:gsLst>
                <a:gs pos="100000">
                  <a:schemeClr val="accent5">
                    <a:lumMod val="50000"/>
                  </a:schemeClr>
                </a:gs>
                <a:gs pos="0">
                  <a:schemeClr val="accent5">
                    <a:lumMod val="60000"/>
                    <a:lumOff val="40000"/>
                  </a:schemeClr>
                </a:gs>
              </a:gsLst>
              <a:lin ang="5400000" scaled="1"/>
            </a:gradFill>
            <a:ln w="12700" cap="flat" cmpd="sng" algn="ctr">
              <a:solidFill>
                <a:schemeClr val="accent5">
                  <a:lumMod val="60000"/>
                  <a:lumOff val="40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0" name="Oval 127"/>
            <p:cNvSpPr/>
            <p:nvPr/>
          </p:nvSpPr>
          <p:spPr>
            <a:xfrm>
              <a:off x="1998822" y="2246401"/>
              <a:ext cx="1260159" cy="1108017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1" name="Oval 386"/>
            <p:cNvSpPr/>
            <p:nvPr/>
          </p:nvSpPr>
          <p:spPr>
            <a:xfrm>
              <a:off x="1948083" y="3331307"/>
              <a:ext cx="1361635" cy="431382"/>
            </a:xfrm>
            <a:custGeom>
              <a:avLst/>
              <a:gdLst/>
              <a:ahLst/>
              <a:cxnLst/>
              <a:rect l="l" t="t" r="r" b="b"/>
              <a:pathLst>
                <a:path w="1631433" h="516857">
                  <a:moveTo>
                    <a:pt x="1631433" y="0"/>
                  </a:moveTo>
                  <a:cubicBezTo>
                    <a:pt x="1484412" y="306093"/>
                    <a:pt x="1171289" y="516857"/>
                    <a:pt x="808939" y="516857"/>
                  </a:cubicBezTo>
                  <a:cubicBezTo>
                    <a:pt x="457720" y="516857"/>
                    <a:pt x="152749" y="318843"/>
                    <a:pt x="0" y="28139"/>
                  </a:cubicBezTo>
                  <a:cubicBezTo>
                    <a:pt x="176185" y="284482"/>
                    <a:pt x="471647" y="452035"/>
                    <a:pt x="806243" y="452035"/>
                  </a:cubicBezTo>
                  <a:cubicBezTo>
                    <a:pt x="1153007" y="452035"/>
                    <a:pt x="1457738" y="272075"/>
                    <a:pt x="1631433" y="0"/>
                  </a:cubicBezTo>
                  <a:close/>
                </a:path>
              </a:pathLst>
            </a:custGeom>
            <a:solidFill>
              <a:schemeClr val="bg1">
                <a:alpha val="7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grpSp>
        <p:nvGrpSpPr>
          <p:cNvPr id="262" name="Group 125"/>
          <p:cNvGrpSpPr>
            <a:grpSpLocks noChangeAspect="1"/>
          </p:cNvGrpSpPr>
          <p:nvPr/>
        </p:nvGrpSpPr>
        <p:grpSpPr>
          <a:xfrm>
            <a:off x="3348008" y="2996952"/>
            <a:ext cx="207969" cy="207969"/>
            <a:chOff x="1828800" y="2193646"/>
            <a:chExt cx="1600200" cy="1600200"/>
          </a:xfrm>
          <a:effectLst/>
        </p:grpSpPr>
        <p:sp>
          <p:nvSpPr>
            <p:cNvPr id="263" name="Oval 126"/>
            <p:cNvSpPr/>
            <p:nvPr/>
          </p:nvSpPr>
          <p:spPr>
            <a:xfrm>
              <a:off x="1828800" y="2193646"/>
              <a:ext cx="1600200" cy="1600200"/>
            </a:xfrm>
            <a:prstGeom prst="ellipse">
              <a:avLst/>
            </a:prstGeom>
            <a:gradFill>
              <a:gsLst>
                <a:gs pos="100000">
                  <a:schemeClr val="accent4">
                    <a:lumMod val="75000"/>
                  </a:schemeClr>
                </a:gs>
                <a:gs pos="0">
                  <a:schemeClr val="accent4">
                    <a:lumMod val="40000"/>
                    <a:lumOff val="60000"/>
                  </a:schemeClr>
                </a:gs>
              </a:gsLst>
              <a:lin ang="5400000" scaled="1"/>
            </a:gradFill>
            <a:ln w="12700" cap="flat" cmpd="sng" algn="ctr">
              <a:solidFill>
                <a:schemeClr val="accent4">
                  <a:lumMod val="60000"/>
                  <a:lumOff val="40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4" name="Oval 127"/>
            <p:cNvSpPr/>
            <p:nvPr/>
          </p:nvSpPr>
          <p:spPr>
            <a:xfrm>
              <a:off x="1998822" y="2246401"/>
              <a:ext cx="1260159" cy="1108017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5" name="Oval 386"/>
            <p:cNvSpPr/>
            <p:nvPr/>
          </p:nvSpPr>
          <p:spPr>
            <a:xfrm>
              <a:off x="1948083" y="3331307"/>
              <a:ext cx="1361635" cy="431382"/>
            </a:xfrm>
            <a:custGeom>
              <a:avLst/>
              <a:gdLst/>
              <a:ahLst/>
              <a:cxnLst/>
              <a:rect l="l" t="t" r="r" b="b"/>
              <a:pathLst>
                <a:path w="1631433" h="516857">
                  <a:moveTo>
                    <a:pt x="1631433" y="0"/>
                  </a:moveTo>
                  <a:cubicBezTo>
                    <a:pt x="1484412" y="306093"/>
                    <a:pt x="1171289" y="516857"/>
                    <a:pt x="808939" y="516857"/>
                  </a:cubicBezTo>
                  <a:cubicBezTo>
                    <a:pt x="457720" y="516857"/>
                    <a:pt x="152749" y="318843"/>
                    <a:pt x="0" y="28139"/>
                  </a:cubicBezTo>
                  <a:cubicBezTo>
                    <a:pt x="176185" y="284482"/>
                    <a:pt x="471647" y="452035"/>
                    <a:pt x="806243" y="452035"/>
                  </a:cubicBezTo>
                  <a:cubicBezTo>
                    <a:pt x="1153007" y="452035"/>
                    <a:pt x="1457738" y="272075"/>
                    <a:pt x="1631433" y="0"/>
                  </a:cubicBezTo>
                  <a:close/>
                </a:path>
              </a:pathLst>
            </a:custGeom>
            <a:solidFill>
              <a:schemeClr val="bg1">
                <a:alpha val="7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grpSp>
        <p:nvGrpSpPr>
          <p:cNvPr id="266" name="Group 125"/>
          <p:cNvGrpSpPr>
            <a:grpSpLocks noChangeAspect="1"/>
          </p:cNvGrpSpPr>
          <p:nvPr/>
        </p:nvGrpSpPr>
        <p:grpSpPr>
          <a:xfrm>
            <a:off x="5616008" y="4068000"/>
            <a:ext cx="207969" cy="207969"/>
            <a:chOff x="1828800" y="2193646"/>
            <a:chExt cx="1600200" cy="1600200"/>
          </a:xfrm>
          <a:effectLst/>
        </p:grpSpPr>
        <p:sp>
          <p:nvSpPr>
            <p:cNvPr id="267" name="Oval 126"/>
            <p:cNvSpPr/>
            <p:nvPr/>
          </p:nvSpPr>
          <p:spPr>
            <a:xfrm>
              <a:off x="1828800" y="2193646"/>
              <a:ext cx="1600200" cy="1600200"/>
            </a:xfrm>
            <a:prstGeom prst="ellipse">
              <a:avLst/>
            </a:prstGeom>
            <a:gradFill>
              <a:gsLst>
                <a:gs pos="100000">
                  <a:srgbClr val="FF0000"/>
                </a:gs>
                <a:gs pos="0">
                  <a:srgbClr val="FFC1C1"/>
                </a:gs>
              </a:gsLst>
              <a:lin ang="5400000" scaled="1"/>
            </a:gradFill>
            <a:ln w="12700" cap="flat" cmpd="sng" algn="ctr">
              <a:solidFill>
                <a:srgbClr val="FFC1C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8" name="Oval 127"/>
            <p:cNvSpPr/>
            <p:nvPr/>
          </p:nvSpPr>
          <p:spPr>
            <a:xfrm>
              <a:off x="1998822" y="2246401"/>
              <a:ext cx="1260159" cy="1108017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9" name="Oval 386"/>
            <p:cNvSpPr/>
            <p:nvPr/>
          </p:nvSpPr>
          <p:spPr>
            <a:xfrm>
              <a:off x="1948083" y="3331307"/>
              <a:ext cx="1361635" cy="431382"/>
            </a:xfrm>
            <a:custGeom>
              <a:avLst/>
              <a:gdLst/>
              <a:ahLst/>
              <a:cxnLst/>
              <a:rect l="l" t="t" r="r" b="b"/>
              <a:pathLst>
                <a:path w="1631433" h="516857">
                  <a:moveTo>
                    <a:pt x="1631433" y="0"/>
                  </a:moveTo>
                  <a:cubicBezTo>
                    <a:pt x="1484412" y="306093"/>
                    <a:pt x="1171289" y="516857"/>
                    <a:pt x="808939" y="516857"/>
                  </a:cubicBezTo>
                  <a:cubicBezTo>
                    <a:pt x="457720" y="516857"/>
                    <a:pt x="152749" y="318843"/>
                    <a:pt x="0" y="28139"/>
                  </a:cubicBezTo>
                  <a:cubicBezTo>
                    <a:pt x="176185" y="284482"/>
                    <a:pt x="471647" y="452035"/>
                    <a:pt x="806243" y="452035"/>
                  </a:cubicBezTo>
                  <a:cubicBezTo>
                    <a:pt x="1153007" y="452035"/>
                    <a:pt x="1457738" y="272075"/>
                    <a:pt x="1631433" y="0"/>
                  </a:cubicBezTo>
                  <a:close/>
                </a:path>
              </a:pathLst>
            </a:custGeom>
            <a:solidFill>
              <a:schemeClr val="bg1">
                <a:alpha val="7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grpSp>
        <p:nvGrpSpPr>
          <p:cNvPr id="270" name="Group 125"/>
          <p:cNvGrpSpPr>
            <a:grpSpLocks noChangeAspect="1"/>
          </p:cNvGrpSpPr>
          <p:nvPr/>
        </p:nvGrpSpPr>
        <p:grpSpPr>
          <a:xfrm>
            <a:off x="3312008" y="4068000"/>
            <a:ext cx="207969" cy="207969"/>
            <a:chOff x="1828800" y="2193646"/>
            <a:chExt cx="1600200" cy="1600200"/>
          </a:xfrm>
          <a:effectLst/>
        </p:grpSpPr>
        <p:sp>
          <p:nvSpPr>
            <p:cNvPr id="271" name="Oval 126"/>
            <p:cNvSpPr/>
            <p:nvPr/>
          </p:nvSpPr>
          <p:spPr>
            <a:xfrm>
              <a:off x="1828800" y="2193646"/>
              <a:ext cx="1600200" cy="1600200"/>
            </a:xfrm>
            <a:prstGeom prst="ellipse">
              <a:avLst/>
            </a:prstGeom>
            <a:gradFill>
              <a:gsLst>
                <a:gs pos="100000">
                  <a:srgbClr val="00B050"/>
                </a:gs>
                <a:gs pos="0">
                  <a:srgbClr val="92D050"/>
                </a:gs>
              </a:gsLst>
              <a:lin ang="5400000" scaled="1"/>
            </a:gradFill>
            <a:ln w="12700" cap="flat" cmpd="sng" algn="ctr">
              <a:solidFill>
                <a:srgbClr val="92D05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2" name="Oval 127"/>
            <p:cNvSpPr/>
            <p:nvPr/>
          </p:nvSpPr>
          <p:spPr>
            <a:xfrm>
              <a:off x="1998822" y="2246401"/>
              <a:ext cx="1260159" cy="1108017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3" name="Oval 386"/>
            <p:cNvSpPr/>
            <p:nvPr/>
          </p:nvSpPr>
          <p:spPr>
            <a:xfrm>
              <a:off x="1948083" y="3331307"/>
              <a:ext cx="1361635" cy="431382"/>
            </a:xfrm>
            <a:custGeom>
              <a:avLst/>
              <a:gdLst/>
              <a:ahLst/>
              <a:cxnLst/>
              <a:rect l="l" t="t" r="r" b="b"/>
              <a:pathLst>
                <a:path w="1631433" h="516857">
                  <a:moveTo>
                    <a:pt x="1631433" y="0"/>
                  </a:moveTo>
                  <a:cubicBezTo>
                    <a:pt x="1484412" y="306093"/>
                    <a:pt x="1171289" y="516857"/>
                    <a:pt x="808939" y="516857"/>
                  </a:cubicBezTo>
                  <a:cubicBezTo>
                    <a:pt x="457720" y="516857"/>
                    <a:pt x="152749" y="318843"/>
                    <a:pt x="0" y="28139"/>
                  </a:cubicBezTo>
                  <a:cubicBezTo>
                    <a:pt x="176185" y="284482"/>
                    <a:pt x="471647" y="452035"/>
                    <a:pt x="806243" y="452035"/>
                  </a:cubicBezTo>
                  <a:cubicBezTo>
                    <a:pt x="1153007" y="452035"/>
                    <a:pt x="1457738" y="272075"/>
                    <a:pt x="1631433" y="0"/>
                  </a:cubicBezTo>
                  <a:close/>
                </a:path>
              </a:pathLst>
            </a:custGeom>
            <a:solidFill>
              <a:schemeClr val="bg1">
                <a:alpha val="7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grpSp>
        <p:nvGrpSpPr>
          <p:cNvPr id="274" name="Group 125"/>
          <p:cNvGrpSpPr>
            <a:grpSpLocks noChangeAspect="1"/>
          </p:cNvGrpSpPr>
          <p:nvPr/>
        </p:nvGrpSpPr>
        <p:grpSpPr>
          <a:xfrm>
            <a:off x="5713208" y="3528000"/>
            <a:ext cx="207969" cy="207969"/>
            <a:chOff x="1828800" y="2193646"/>
            <a:chExt cx="1600200" cy="1600200"/>
          </a:xfrm>
          <a:effectLst/>
        </p:grpSpPr>
        <p:sp>
          <p:nvSpPr>
            <p:cNvPr id="275" name="Oval 126"/>
            <p:cNvSpPr/>
            <p:nvPr/>
          </p:nvSpPr>
          <p:spPr>
            <a:xfrm>
              <a:off x="1828800" y="2193646"/>
              <a:ext cx="1600200" cy="1600200"/>
            </a:xfrm>
            <a:prstGeom prst="ellipse">
              <a:avLst/>
            </a:prstGeom>
            <a:gradFill>
              <a:gsLst>
                <a:gs pos="100000">
                  <a:srgbClr val="C0BC00"/>
                </a:gs>
                <a:gs pos="0">
                  <a:srgbClr val="FFFF00"/>
                </a:gs>
              </a:gsLst>
              <a:lin ang="5400000" scaled="1"/>
            </a:gradFill>
            <a:ln w="12700" cap="flat" cmpd="sng" algn="ctr">
              <a:solidFill>
                <a:srgbClr val="C0BC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6" name="Oval 127"/>
            <p:cNvSpPr/>
            <p:nvPr/>
          </p:nvSpPr>
          <p:spPr>
            <a:xfrm>
              <a:off x="1998822" y="2246401"/>
              <a:ext cx="1260159" cy="1108017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7" name="Oval 386"/>
            <p:cNvSpPr/>
            <p:nvPr/>
          </p:nvSpPr>
          <p:spPr>
            <a:xfrm>
              <a:off x="1948083" y="3331307"/>
              <a:ext cx="1361635" cy="431382"/>
            </a:xfrm>
            <a:custGeom>
              <a:avLst/>
              <a:gdLst/>
              <a:ahLst/>
              <a:cxnLst/>
              <a:rect l="l" t="t" r="r" b="b"/>
              <a:pathLst>
                <a:path w="1631433" h="516857">
                  <a:moveTo>
                    <a:pt x="1631433" y="0"/>
                  </a:moveTo>
                  <a:cubicBezTo>
                    <a:pt x="1484412" y="306093"/>
                    <a:pt x="1171289" y="516857"/>
                    <a:pt x="808939" y="516857"/>
                  </a:cubicBezTo>
                  <a:cubicBezTo>
                    <a:pt x="457720" y="516857"/>
                    <a:pt x="152749" y="318843"/>
                    <a:pt x="0" y="28139"/>
                  </a:cubicBezTo>
                  <a:cubicBezTo>
                    <a:pt x="176185" y="284482"/>
                    <a:pt x="471647" y="452035"/>
                    <a:pt x="806243" y="452035"/>
                  </a:cubicBezTo>
                  <a:cubicBezTo>
                    <a:pt x="1153007" y="452035"/>
                    <a:pt x="1457738" y="272075"/>
                    <a:pt x="1631433" y="0"/>
                  </a:cubicBezTo>
                  <a:close/>
                </a:path>
              </a:pathLst>
            </a:custGeom>
            <a:solidFill>
              <a:schemeClr val="bg1">
                <a:alpha val="7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grpSp>
        <p:nvGrpSpPr>
          <p:cNvPr id="278" name="Group 125"/>
          <p:cNvGrpSpPr>
            <a:grpSpLocks noChangeAspect="1"/>
          </p:cNvGrpSpPr>
          <p:nvPr/>
        </p:nvGrpSpPr>
        <p:grpSpPr>
          <a:xfrm>
            <a:off x="3203848" y="3528000"/>
            <a:ext cx="207969" cy="207969"/>
            <a:chOff x="1828800" y="2193646"/>
            <a:chExt cx="1600200" cy="1600200"/>
          </a:xfrm>
          <a:effectLst/>
        </p:grpSpPr>
        <p:sp>
          <p:nvSpPr>
            <p:cNvPr id="279" name="Oval 126"/>
            <p:cNvSpPr/>
            <p:nvPr/>
          </p:nvSpPr>
          <p:spPr>
            <a:xfrm>
              <a:off x="1828800" y="2193646"/>
              <a:ext cx="1600200" cy="1600200"/>
            </a:xfrm>
            <a:prstGeom prst="ellipse">
              <a:avLst/>
            </a:prstGeom>
            <a:gradFill>
              <a:gsLst>
                <a:gs pos="100000">
                  <a:schemeClr val="accent6">
                    <a:lumMod val="75000"/>
                  </a:schemeClr>
                </a:gs>
                <a:gs pos="0">
                  <a:schemeClr val="accent6">
                    <a:lumMod val="60000"/>
                    <a:lumOff val="40000"/>
                  </a:schemeClr>
                </a:gs>
              </a:gsLst>
              <a:lin ang="5400000" scaled="1"/>
            </a:gradFill>
            <a:ln w="12700" cap="flat" cmpd="sng" algn="ctr">
              <a:solidFill>
                <a:schemeClr val="accent6">
                  <a:lumMod val="40000"/>
                  <a:lumOff val="60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0" name="Oval 127"/>
            <p:cNvSpPr/>
            <p:nvPr/>
          </p:nvSpPr>
          <p:spPr>
            <a:xfrm>
              <a:off x="1998822" y="2246401"/>
              <a:ext cx="1260159" cy="1108017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1" name="Oval 386"/>
            <p:cNvSpPr/>
            <p:nvPr/>
          </p:nvSpPr>
          <p:spPr>
            <a:xfrm>
              <a:off x="1948083" y="3331307"/>
              <a:ext cx="1361635" cy="431382"/>
            </a:xfrm>
            <a:custGeom>
              <a:avLst/>
              <a:gdLst/>
              <a:ahLst/>
              <a:cxnLst/>
              <a:rect l="l" t="t" r="r" b="b"/>
              <a:pathLst>
                <a:path w="1631433" h="516857">
                  <a:moveTo>
                    <a:pt x="1631433" y="0"/>
                  </a:moveTo>
                  <a:cubicBezTo>
                    <a:pt x="1484412" y="306093"/>
                    <a:pt x="1171289" y="516857"/>
                    <a:pt x="808939" y="516857"/>
                  </a:cubicBezTo>
                  <a:cubicBezTo>
                    <a:pt x="457720" y="516857"/>
                    <a:pt x="152749" y="318843"/>
                    <a:pt x="0" y="28139"/>
                  </a:cubicBezTo>
                  <a:cubicBezTo>
                    <a:pt x="176185" y="284482"/>
                    <a:pt x="471647" y="452035"/>
                    <a:pt x="806243" y="452035"/>
                  </a:cubicBezTo>
                  <a:cubicBezTo>
                    <a:pt x="1153007" y="452035"/>
                    <a:pt x="1457738" y="272075"/>
                    <a:pt x="1631433" y="0"/>
                  </a:cubicBezTo>
                  <a:close/>
                </a:path>
              </a:pathLst>
            </a:custGeom>
            <a:solidFill>
              <a:schemeClr val="bg1">
                <a:alpha val="7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grpSp>
        <p:nvGrpSpPr>
          <p:cNvPr id="282" name="Group 125"/>
          <p:cNvGrpSpPr>
            <a:grpSpLocks noChangeAspect="1"/>
          </p:cNvGrpSpPr>
          <p:nvPr/>
        </p:nvGrpSpPr>
        <p:grpSpPr>
          <a:xfrm>
            <a:off x="5220072" y="4536000"/>
            <a:ext cx="207905" cy="207969"/>
            <a:chOff x="1829292" y="2193646"/>
            <a:chExt cx="1599708" cy="1600200"/>
          </a:xfrm>
          <a:effectLst/>
        </p:grpSpPr>
        <p:sp>
          <p:nvSpPr>
            <p:cNvPr id="283" name="Oval 126"/>
            <p:cNvSpPr/>
            <p:nvPr/>
          </p:nvSpPr>
          <p:spPr>
            <a:xfrm>
              <a:off x="1829292" y="2193646"/>
              <a:ext cx="1599708" cy="1600200"/>
            </a:xfrm>
            <a:prstGeom prst="ellipse">
              <a:avLst/>
            </a:prstGeom>
            <a:gradFill>
              <a:gsLst>
                <a:gs pos="100000">
                  <a:srgbClr val="0070C0"/>
                </a:gs>
                <a:gs pos="0">
                  <a:srgbClr val="00B0F0"/>
                </a:gs>
              </a:gsLst>
              <a:lin ang="5400000" scaled="1"/>
            </a:gradFill>
            <a:ln w="12700" cap="flat" cmpd="sng" algn="ctr">
              <a:solidFill>
                <a:srgbClr val="00B0F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4" name="Oval 127"/>
            <p:cNvSpPr/>
            <p:nvPr/>
          </p:nvSpPr>
          <p:spPr>
            <a:xfrm>
              <a:off x="1998822" y="2246401"/>
              <a:ext cx="1260159" cy="1108017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5" name="Oval 386"/>
            <p:cNvSpPr/>
            <p:nvPr/>
          </p:nvSpPr>
          <p:spPr>
            <a:xfrm>
              <a:off x="1948083" y="3331307"/>
              <a:ext cx="1361635" cy="431382"/>
            </a:xfrm>
            <a:custGeom>
              <a:avLst/>
              <a:gdLst/>
              <a:ahLst/>
              <a:cxnLst/>
              <a:rect l="l" t="t" r="r" b="b"/>
              <a:pathLst>
                <a:path w="1631433" h="516857">
                  <a:moveTo>
                    <a:pt x="1631433" y="0"/>
                  </a:moveTo>
                  <a:cubicBezTo>
                    <a:pt x="1484412" y="306093"/>
                    <a:pt x="1171289" y="516857"/>
                    <a:pt x="808939" y="516857"/>
                  </a:cubicBezTo>
                  <a:cubicBezTo>
                    <a:pt x="457720" y="516857"/>
                    <a:pt x="152749" y="318843"/>
                    <a:pt x="0" y="28139"/>
                  </a:cubicBezTo>
                  <a:cubicBezTo>
                    <a:pt x="176185" y="284482"/>
                    <a:pt x="471647" y="452035"/>
                    <a:pt x="806243" y="452035"/>
                  </a:cubicBezTo>
                  <a:cubicBezTo>
                    <a:pt x="1153007" y="452035"/>
                    <a:pt x="1457738" y="272075"/>
                    <a:pt x="1631433" y="0"/>
                  </a:cubicBezTo>
                  <a:close/>
                </a:path>
              </a:pathLst>
            </a:custGeom>
            <a:solidFill>
              <a:schemeClr val="bg1">
                <a:alpha val="7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grpSp>
        <p:nvGrpSpPr>
          <p:cNvPr id="286" name="Group 125"/>
          <p:cNvGrpSpPr>
            <a:grpSpLocks noChangeAspect="1"/>
          </p:cNvGrpSpPr>
          <p:nvPr/>
        </p:nvGrpSpPr>
        <p:grpSpPr>
          <a:xfrm>
            <a:off x="3708008" y="4536000"/>
            <a:ext cx="207969" cy="207969"/>
            <a:chOff x="1828800" y="2193646"/>
            <a:chExt cx="1600200" cy="1600200"/>
          </a:xfrm>
          <a:effectLst/>
        </p:grpSpPr>
        <p:sp>
          <p:nvSpPr>
            <p:cNvPr id="287" name="Oval 126"/>
            <p:cNvSpPr/>
            <p:nvPr/>
          </p:nvSpPr>
          <p:spPr>
            <a:xfrm>
              <a:off x="1828800" y="2193646"/>
              <a:ext cx="1600200" cy="1600200"/>
            </a:xfrm>
            <a:prstGeom prst="ellipse">
              <a:avLst/>
            </a:prstGeom>
            <a:gradFill>
              <a:gsLst>
                <a:gs pos="100000">
                  <a:schemeClr val="bg1">
                    <a:lumMod val="50000"/>
                  </a:schemeClr>
                </a:gs>
                <a:gs pos="0">
                  <a:schemeClr val="bg1">
                    <a:lumMod val="75000"/>
                  </a:schemeClr>
                </a:gs>
              </a:gsLst>
              <a:lin ang="5400000" scaled="1"/>
            </a:gradFill>
            <a:ln w="12700" cap="flat" cmpd="sng" algn="ctr">
              <a:solidFill>
                <a:schemeClr val="bg1">
                  <a:lumMod val="75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8" name="Oval 127"/>
            <p:cNvSpPr/>
            <p:nvPr/>
          </p:nvSpPr>
          <p:spPr>
            <a:xfrm>
              <a:off x="1998822" y="2246401"/>
              <a:ext cx="1260159" cy="1108017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9" name="Oval 386"/>
            <p:cNvSpPr/>
            <p:nvPr/>
          </p:nvSpPr>
          <p:spPr>
            <a:xfrm>
              <a:off x="1948083" y="3331307"/>
              <a:ext cx="1361635" cy="431382"/>
            </a:xfrm>
            <a:custGeom>
              <a:avLst/>
              <a:gdLst/>
              <a:ahLst/>
              <a:cxnLst/>
              <a:rect l="l" t="t" r="r" b="b"/>
              <a:pathLst>
                <a:path w="1631433" h="516857">
                  <a:moveTo>
                    <a:pt x="1631433" y="0"/>
                  </a:moveTo>
                  <a:cubicBezTo>
                    <a:pt x="1484412" y="306093"/>
                    <a:pt x="1171289" y="516857"/>
                    <a:pt x="808939" y="516857"/>
                  </a:cubicBezTo>
                  <a:cubicBezTo>
                    <a:pt x="457720" y="516857"/>
                    <a:pt x="152749" y="318843"/>
                    <a:pt x="0" y="28139"/>
                  </a:cubicBezTo>
                  <a:cubicBezTo>
                    <a:pt x="176185" y="284482"/>
                    <a:pt x="471647" y="452035"/>
                    <a:pt x="806243" y="452035"/>
                  </a:cubicBezTo>
                  <a:cubicBezTo>
                    <a:pt x="1153007" y="452035"/>
                    <a:pt x="1457738" y="272075"/>
                    <a:pt x="1631433" y="0"/>
                  </a:cubicBezTo>
                  <a:close/>
                </a:path>
              </a:pathLst>
            </a:custGeom>
            <a:solidFill>
              <a:schemeClr val="bg1">
                <a:alpha val="7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grpSp>
        <p:nvGrpSpPr>
          <p:cNvPr id="290" name="Group 125"/>
          <p:cNvGrpSpPr>
            <a:grpSpLocks noChangeAspect="1"/>
          </p:cNvGrpSpPr>
          <p:nvPr/>
        </p:nvGrpSpPr>
        <p:grpSpPr>
          <a:xfrm>
            <a:off x="4464008" y="4788000"/>
            <a:ext cx="207969" cy="207969"/>
            <a:chOff x="1828800" y="2193646"/>
            <a:chExt cx="1600200" cy="1600200"/>
          </a:xfrm>
          <a:effectLst/>
        </p:grpSpPr>
        <p:sp>
          <p:nvSpPr>
            <p:cNvPr id="291" name="Oval 126"/>
            <p:cNvSpPr/>
            <p:nvPr/>
          </p:nvSpPr>
          <p:spPr>
            <a:xfrm>
              <a:off x="1828800" y="2193646"/>
              <a:ext cx="1600200" cy="1600200"/>
            </a:xfrm>
            <a:prstGeom prst="ellipse">
              <a:avLst/>
            </a:prstGeom>
            <a:gradFill>
              <a:gsLst>
                <a:gs pos="100000">
                  <a:srgbClr val="443422"/>
                </a:gs>
                <a:gs pos="0">
                  <a:srgbClr val="663300"/>
                </a:gs>
              </a:gsLst>
              <a:lin ang="5400000" scaled="1"/>
            </a:gradFill>
            <a:ln w="12700" cap="flat" cmpd="sng" algn="ctr">
              <a:solidFill>
                <a:srgbClr val="443422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2" name="Oval 127"/>
            <p:cNvSpPr/>
            <p:nvPr/>
          </p:nvSpPr>
          <p:spPr>
            <a:xfrm>
              <a:off x="1998822" y="2246401"/>
              <a:ext cx="1260159" cy="1108017"/>
            </a:xfrm>
            <a:prstGeom prst="ellipse">
              <a:avLst/>
            </a:prstGeom>
            <a:gradFill>
              <a:gsLst>
                <a:gs pos="0">
                  <a:sysClr val="window" lastClr="FFFFFF">
                    <a:lumMod val="100000"/>
                    <a:alpha val="80000"/>
                  </a:sysClr>
                </a:gs>
                <a:gs pos="100000">
                  <a:sysClr val="window" lastClr="FFFFFF">
                    <a:alpha val="0"/>
                  </a:sysClr>
                </a:gs>
              </a:gsLst>
              <a:lin ang="5400000" scaled="1"/>
            </a:gradFill>
            <a:ln w="127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3" name="Oval 386"/>
            <p:cNvSpPr/>
            <p:nvPr/>
          </p:nvSpPr>
          <p:spPr>
            <a:xfrm>
              <a:off x="1948083" y="3331307"/>
              <a:ext cx="1361635" cy="431382"/>
            </a:xfrm>
            <a:custGeom>
              <a:avLst/>
              <a:gdLst/>
              <a:ahLst/>
              <a:cxnLst/>
              <a:rect l="l" t="t" r="r" b="b"/>
              <a:pathLst>
                <a:path w="1631433" h="516857">
                  <a:moveTo>
                    <a:pt x="1631433" y="0"/>
                  </a:moveTo>
                  <a:cubicBezTo>
                    <a:pt x="1484412" y="306093"/>
                    <a:pt x="1171289" y="516857"/>
                    <a:pt x="808939" y="516857"/>
                  </a:cubicBezTo>
                  <a:cubicBezTo>
                    <a:pt x="457720" y="516857"/>
                    <a:pt x="152749" y="318843"/>
                    <a:pt x="0" y="28139"/>
                  </a:cubicBezTo>
                  <a:cubicBezTo>
                    <a:pt x="176185" y="284482"/>
                    <a:pt x="471647" y="452035"/>
                    <a:pt x="806243" y="452035"/>
                  </a:cubicBezTo>
                  <a:cubicBezTo>
                    <a:pt x="1153007" y="452035"/>
                    <a:pt x="1457738" y="272075"/>
                    <a:pt x="1631433" y="0"/>
                  </a:cubicBezTo>
                  <a:close/>
                </a:path>
              </a:pathLst>
            </a:custGeom>
            <a:solidFill>
              <a:schemeClr val="bg1">
                <a:alpha val="7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sp>
        <p:nvSpPr>
          <p:cNvPr id="247" name="Tekstboks 44"/>
          <p:cNvSpPr txBox="1">
            <a:spLocks noChangeArrowheads="1"/>
          </p:cNvSpPr>
          <p:nvPr/>
        </p:nvSpPr>
        <p:spPr bwMode="auto">
          <a:xfrm>
            <a:off x="3816008" y="5137447"/>
            <a:ext cx="15121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solidFill>
                  <a:srgbClr val="35363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Fun and joy</a:t>
            </a:r>
            <a:endParaRPr lang="da-DK" sz="1400" dirty="0">
              <a:solidFill>
                <a:srgbClr val="353637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49"/>
          <p:cNvSpPr>
            <a:spLocks noChangeArrowheads="1"/>
          </p:cNvSpPr>
          <p:nvPr/>
        </p:nvSpPr>
        <p:spPr bwMode="auto">
          <a:xfrm>
            <a:off x="251520" y="188640"/>
            <a:ext cx="8568952" cy="792088"/>
          </a:xfrm>
          <a:prstGeom prst="rect">
            <a:avLst/>
          </a:prstGeom>
          <a:solidFill>
            <a:srgbClr val="443422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nb-NO">
              <a:solidFill>
                <a:srgbClr val="FFFF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TextBox 54"/>
          <p:cNvSpPr txBox="1">
            <a:spLocks noChangeArrowheads="1"/>
          </p:cNvSpPr>
          <p:nvPr/>
        </p:nvSpPr>
        <p:spPr bwMode="auto">
          <a:xfrm>
            <a:off x="683568" y="332656"/>
            <a:ext cx="80648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Activity 1</a:t>
            </a:r>
            <a:endParaRPr lang="en-GB" sz="28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6" name="Rectangle 151"/>
          <p:cNvSpPr>
            <a:spLocks noChangeArrowheads="1"/>
          </p:cNvSpPr>
          <p:nvPr/>
        </p:nvSpPr>
        <p:spPr bwMode="auto">
          <a:xfrm>
            <a:off x="251520" y="983878"/>
            <a:ext cx="8568952" cy="284882"/>
          </a:xfrm>
          <a:prstGeom prst="rect">
            <a:avLst/>
          </a:prstGeom>
          <a:solidFill>
            <a:srgbClr val="9B968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nb-NO" dirty="0">
              <a:solidFill>
                <a:srgbClr val="9D8C67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6" name="TextBox 43"/>
          <p:cNvSpPr txBox="1">
            <a:spLocks noChangeArrowheads="1"/>
          </p:cNvSpPr>
          <p:nvPr/>
        </p:nvSpPr>
        <p:spPr bwMode="auto">
          <a:xfrm>
            <a:off x="683568" y="980728"/>
            <a:ext cx="76328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Introduction to the Spirit of Sport Values</a:t>
            </a:r>
            <a:endParaRPr lang="en-US" sz="1400" b="1" dirty="0">
              <a:solidFill>
                <a:srgbClr val="FFFF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8" name="Block Arc 5"/>
          <p:cNvSpPr/>
          <p:nvPr/>
        </p:nvSpPr>
        <p:spPr>
          <a:xfrm>
            <a:off x="-1908720" y="1124744"/>
            <a:ext cx="5479706" cy="5479705"/>
          </a:xfrm>
          <a:prstGeom prst="blockArc">
            <a:avLst>
              <a:gd name="adj1" fmla="val 18900000"/>
              <a:gd name="adj2" fmla="val 2700000"/>
              <a:gd name="adj3" fmla="val 296"/>
            </a:avLst>
          </a:prstGeom>
          <a:ln>
            <a:solidFill>
              <a:srgbClr val="443422"/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36" name="135 Grupo"/>
          <p:cNvGrpSpPr/>
          <p:nvPr/>
        </p:nvGrpSpPr>
        <p:grpSpPr>
          <a:xfrm rot="344883">
            <a:off x="107504" y="2975154"/>
            <a:ext cx="2736304" cy="1472650"/>
            <a:chOff x="107504" y="3193181"/>
            <a:chExt cx="2736304" cy="1472650"/>
          </a:xfrm>
        </p:grpSpPr>
        <p:sp>
          <p:nvSpPr>
            <p:cNvPr id="118" name="Rectangle 12"/>
            <p:cNvSpPr/>
            <p:nvPr/>
          </p:nvSpPr>
          <p:spPr>
            <a:xfrm>
              <a:off x="539552" y="3193181"/>
              <a:ext cx="2304256" cy="1472650"/>
            </a:xfrm>
            <a:prstGeom prst="flowChartDelay">
              <a:avLst/>
            </a:prstGeom>
            <a:solidFill>
              <a:srgbClr val="443422"/>
            </a:solidFill>
            <a:ln>
              <a:noFill/>
            </a:ln>
            <a:effectLst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7" name="Rectangle 23"/>
            <p:cNvSpPr/>
            <p:nvPr/>
          </p:nvSpPr>
          <p:spPr>
            <a:xfrm>
              <a:off x="611560" y="3501008"/>
              <a:ext cx="1917529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 smtClean="0">
                  <a:solidFill>
                    <a:schemeClr val="bg2"/>
                  </a:solidFill>
                </a:rPr>
                <a:t>to introduce pupils to the concept of the Spirit of Sport.</a:t>
              </a:r>
              <a:endParaRPr lang="en-US" sz="1600" dirty="0">
                <a:solidFill>
                  <a:schemeClr val="bg2"/>
                </a:solidFill>
              </a:endParaRPr>
            </a:p>
          </p:txBody>
        </p:sp>
        <p:sp>
          <p:nvSpPr>
            <p:cNvPr id="135" name="TextBox 22"/>
            <p:cNvSpPr txBox="1"/>
            <p:nvPr/>
          </p:nvSpPr>
          <p:spPr>
            <a:xfrm rot="16200000">
              <a:off x="-381743" y="3702223"/>
              <a:ext cx="14401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rgbClr val="443422"/>
                  </a:solidFill>
                </a:rPr>
                <a:t>Purpose</a:t>
              </a:r>
            </a:p>
          </p:txBody>
        </p:sp>
      </p:grpSp>
      <p:grpSp>
        <p:nvGrpSpPr>
          <p:cNvPr id="143" name="142 Grupo"/>
          <p:cNvGrpSpPr/>
          <p:nvPr/>
        </p:nvGrpSpPr>
        <p:grpSpPr>
          <a:xfrm>
            <a:off x="2682133" y="1753071"/>
            <a:ext cx="5994323" cy="1342929"/>
            <a:chOff x="2682133" y="1753071"/>
            <a:chExt cx="5994323" cy="1342929"/>
          </a:xfrm>
        </p:grpSpPr>
        <p:sp>
          <p:nvSpPr>
            <p:cNvPr id="129" name="Freeform 6"/>
            <p:cNvSpPr/>
            <p:nvPr/>
          </p:nvSpPr>
          <p:spPr>
            <a:xfrm>
              <a:off x="3191023" y="2052000"/>
              <a:ext cx="5485433" cy="1044000"/>
            </a:xfrm>
            <a:custGeom>
              <a:avLst/>
              <a:gdLst>
                <a:gd name="connsiteX0" fmla="*/ 0 w 7301111"/>
                <a:gd name="connsiteY0" fmla="*/ 0 h 1083733"/>
                <a:gd name="connsiteX1" fmla="*/ 7301111 w 7301111"/>
                <a:gd name="connsiteY1" fmla="*/ 0 h 1083733"/>
                <a:gd name="connsiteX2" fmla="*/ 7301111 w 7301111"/>
                <a:gd name="connsiteY2" fmla="*/ 1083733 h 1083733"/>
                <a:gd name="connsiteX3" fmla="*/ 0 w 7301111"/>
                <a:gd name="connsiteY3" fmla="*/ 1083733 h 1083733"/>
                <a:gd name="connsiteX4" fmla="*/ 0 w 7301111"/>
                <a:gd name="connsiteY4" fmla="*/ 0 h 1083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01111" h="1083733">
                  <a:moveTo>
                    <a:pt x="0" y="0"/>
                  </a:moveTo>
                  <a:lnTo>
                    <a:pt x="7301111" y="0"/>
                  </a:lnTo>
                  <a:lnTo>
                    <a:pt x="7301111" y="1083733"/>
                  </a:lnTo>
                  <a:lnTo>
                    <a:pt x="0" y="10837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60213" tIns="142240" rIns="142240" bIns="142240" numCol="1" spcCol="1270" anchor="ctr" anchorCtr="0">
              <a:noAutofit/>
            </a:bodyPr>
            <a:lstStyle/>
            <a:p>
              <a:pPr lvl="0" algn="l" defTabSz="2489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5600" kern="1200"/>
            </a:p>
          </p:txBody>
        </p:sp>
        <p:sp>
          <p:nvSpPr>
            <p:cNvPr id="130" name="Oval 7"/>
            <p:cNvSpPr/>
            <p:nvPr/>
          </p:nvSpPr>
          <p:spPr>
            <a:xfrm>
              <a:off x="2682133" y="2060848"/>
              <a:ext cx="1017781" cy="1017781"/>
            </a:xfrm>
            <a:prstGeom prst="ellips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2" name="TextBox 18"/>
            <p:cNvSpPr txBox="1"/>
            <p:nvPr/>
          </p:nvSpPr>
          <p:spPr>
            <a:xfrm>
              <a:off x="2887227" y="2060848"/>
              <a:ext cx="60465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b="1" dirty="0" smtClean="0">
                  <a:solidFill>
                    <a:schemeClr val="accent6">
                      <a:lumMod val="75000"/>
                    </a:schemeClr>
                  </a:solidFill>
                </a:rPr>
                <a:t>A</a:t>
              </a:r>
              <a:endParaRPr lang="en-GB" sz="54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25" name="Rectangle 25"/>
            <p:cNvSpPr/>
            <p:nvPr/>
          </p:nvSpPr>
          <p:spPr>
            <a:xfrm>
              <a:off x="3926499" y="2070000"/>
              <a:ext cx="4605941" cy="99257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300"/>
                </a:spcAft>
                <a:buFont typeface="Arial" pitchFamily="34" charset="0"/>
                <a:buChar char="•"/>
              </a:pPr>
              <a:r>
                <a:rPr lang="en-US" sz="1400" dirty="0" smtClean="0">
                  <a:solidFill>
                    <a:schemeClr val="bg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To acquire knowledge of the Spirit of Sport principles within the context of sport and physical activity.</a:t>
              </a:r>
            </a:p>
            <a:p>
              <a:pPr>
                <a:buFont typeface="Arial" pitchFamily="34" charset="0"/>
                <a:buChar char="•"/>
              </a:pPr>
              <a:r>
                <a:rPr lang="en-US" sz="1400" dirty="0" smtClean="0">
                  <a:solidFill>
                    <a:schemeClr val="bg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 To make connections between Spirit of Sport values and other aspects of the pupils’ lives.</a:t>
              </a:r>
              <a:endParaRPr lang="en-GB" sz="1400" dirty="0">
                <a:solidFill>
                  <a:schemeClr val="bg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37" name="Tekstboks 44"/>
            <p:cNvSpPr txBox="1">
              <a:spLocks noChangeArrowheads="1"/>
            </p:cNvSpPr>
            <p:nvPr/>
          </p:nvSpPr>
          <p:spPr bwMode="auto">
            <a:xfrm>
              <a:off x="3563888" y="1753071"/>
              <a:ext cx="511256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/>
              <a:r>
                <a:rPr lang="en-US" sz="1600" b="1" dirty="0" smtClean="0">
                  <a:solidFill>
                    <a:schemeClr val="accent6">
                      <a:lumMod val="75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Learning objectives</a:t>
              </a:r>
            </a:p>
          </p:txBody>
        </p:sp>
      </p:grpSp>
      <p:grpSp>
        <p:nvGrpSpPr>
          <p:cNvPr id="141" name="140 Grupo"/>
          <p:cNvGrpSpPr/>
          <p:nvPr/>
        </p:nvGrpSpPr>
        <p:grpSpPr>
          <a:xfrm>
            <a:off x="3045367" y="3114000"/>
            <a:ext cx="5703097" cy="1323112"/>
            <a:chOff x="3045367" y="3061688"/>
            <a:chExt cx="5703097" cy="1323112"/>
          </a:xfrm>
        </p:grpSpPr>
        <p:sp>
          <p:nvSpPr>
            <p:cNvPr id="131" name="Freeform 8"/>
            <p:cNvSpPr/>
            <p:nvPr/>
          </p:nvSpPr>
          <p:spPr>
            <a:xfrm>
              <a:off x="3554259" y="3340800"/>
              <a:ext cx="5189462" cy="1044000"/>
            </a:xfrm>
            <a:custGeom>
              <a:avLst/>
              <a:gdLst>
                <a:gd name="connsiteX0" fmla="*/ 0 w 6907174"/>
                <a:gd name="connsiteY0" fmla="*/ 0 h 1083733"/>
                <a:gd name="connsiteX1" fmla="*/ 6907174 w 6907174"/>
                <a:gd name="connsiteY1" fmla="*/ 0 h 1083733"/>
                <a:gd name="connsiteX2" fmla="*/ 6907174 w 6907174"/>
                <a:gd name="connsiteY2" fmla="*/ 1083733 h 1083733"/>
                <a:gd name="connsiteX3" fmla="*/ 0 w 6907174"/>
                <a:gd name="connsiteY3" fmla="*/ 1083733 h 1083733"/>
                <a:gd name="connsiteX4" fmla="*/ 0 w 6907174"/>
                <a:gd name="connsiteY4" fmla="*/ 0 h 1083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07174" h="1083733">
                  <a:moveTo>
                    <a:pt x="0" y="0"/>
                  </a:moveTo>
                  <a:lnTo>
                    <a:pt x="6907174" y="0"/>
                  </a:lnTo>
                  <a:lnTo>
                    <a:pt x="6907174" y="1083733"/>
                  </a:lnTo>
                  <a:lnTo>
                    <a:pt x="0" y="10837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60213" tIns="142240" rIns="142240" bIns="142240" numCol="1" spcCol="1270" anchor="ctr" anchorCtr="0">
              <a:noAutofit/>
            </a:bodyPr>
            <a:lstStyle/>
            <a:p>
              <a:pPr lvl="0" algn="l" defTabSz="2489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5600" kern="1200"/>
            </a:p>
          </p:txBody>
        </p:sp>
        <p:grpSp>
          <p:nvGrpSpPr>
            <p:cNvPr id="140" name="139 Grupo"/>
            <p:cNvGrpSpPr/>
            <p:nvPr/>
          </p:nvGrpSpPr>
          <p:grpSpPr>
            <a:xfrm>
              <a:off x="3045367" y="3061688"/>
              <a:ext cx="5703097" cy="1311798"/>
              <a:chOff x="3045367" y="3061688"/>
              <a:chExt cx="5703097" cy="1311798"/>
            </a:xfrm>
          </p:grpSpPr>
          <p:sp>
            <p:nvSpPr>
              <p:cNvPr id="132" name="Oval 9"/>
              <p:cNvSpPr/>
              <p:nvPr/>
            </p:nvSpPr>
            <p:spPr>
              <a:xfrm>
                <a:off x="3045367" y="3355705"/>
                <a:ext cx="1017781" cy="1017781"/>
              </a:xfrm>
              <a:prstGeom prst="ellipse">
                <a:avLst/>
              </a:prstGeom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23" name="TextBox 19"/>
              <p:cNvSpPr txBox="1"/>
              <p:nvPr/>
            </p:nvSpPr>
            <p:spPr>
              <a:xfrm>
                <a:off x="3279327" y="3402000"/>
                <a:ext cx="572593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5400" b="1" dirty="0" smtClean="0">
                    <a:solidFill>
                      <a:schemeClr val="bg2">
                        <a:lumMod val="50000"/>
                      </a:schemeClr>
                    </a:solidFill>
                  </a:rPr>
                  <a:t>B</a:t>
                </a:r>
                <a:endParaRPr lang="en-GB" sz="5400" b="1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26" name="Rectangle 26"/>
              <p:cNvSpPr/>
              <p:nvPr/>
            </p:nvSpPr>
            <p:spPr>
              <a:xfrm>
                <a:off x="4139951" y="3716983"/>
                <a:ext cx="2952329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dirty="0" smtClean="0">
                    <a:solidFill>
                      <a:srgbClr val="443422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Spirit of Sport Values Worksheet.</a:t>
                </a:r>
                <a:endParaRPr lang="en-GB" sz="1400" dirty="0">
                  <a:solidFill>
                    <a:srgbClr val="44342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39" name="Tekstboks 44"/>
              <p:cNvSpPr txBox="1">
                <a:spLocks noChangeArrowheads="1"/>
              </p:cNvSpPr>
              <p:nvPr/>
            </p:nvSpPr>
            <p:spPr bwMode="auto">
              <a:xfrm>
                <a:off x="3563888" y="3061688"/>
                <a:ext cx="5184576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r"/>
                <a:r>
                  <a:rPr lang="en-US" sz="1600" b="1" dirty="0" smtClean="0">
                    <a:solidFill>
                      <a:schemeClr val="bg2">
                        <a:lumMod val="75000"/>
                      </a:schemeClr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Material</a:t>
                </a:r>
              </a:p>
            </p:txBody>
          </p:sp>
        </p:grpSp>
      </p:grpSp>
      <p:grpSp>
        <p:nvGrpSpPr>
          <p:cNvPr id="145" name="144 Grupo"/>
          <p:cNvGrpSpPr/>
          <p:nvPr/>
        </p:nvGrpSpPr>
        <p:grpSpPr>
          <a:xfrm>
            <a:off x="2704536" y="4410000"/>
            <a:ext cx="6043929" cy="1523167"/>
            <a:chOff x="2704536" y="4410000"/>
            <a:chExt cx="6043929" cy="1523167"/>
          </a:xfrm>
        </p:grpSpPr>
        <p:grpSp>
          <p:nvGrpSpPr>
            <p:cNvPr id="142" name="141 Grupo"/>
            <p:cNvGrpSpPr/>
            <p:nvPr/>
          </p:nvGrpSpPr>
          <p:grpSpPr>
            <a:xfrm>
              <a:off x="2704536" y="4694400"/>
              <a:ext cx="6043929" cy="1238767"/>
              <a:chOff x="2699792" y="4631144"/>
              <a:chExt cx="6043929" cy="1238767"/>
            </a:xfrm>
          </p:grpSpPr>
          <p:sp>
            <p:nvSpPr>
              <p:cNvPr id="133" name="Freeform 10"/>
              <p:cNvSpPr/>
              <p:nvPr/>
            </p:nvSpPr>
            <p:spPr>
              <a:xfrm>
                <a:off x="3199105" y="4631144"/>
                <a:ext cx="5544616" cy="1044000"/>
              </a:xfrm>
              <a:custGeom>
                <a:avLst/>
                <a:gdLst>
                  <a:gd name="connsiteX0" fmla="*/ 0 w 7301111"/>
                  <a:gd name="connsiteY0" fmla="*/ 0 h 1083733"/>
                  <a:gd name="connsiteX1" fmla="*/ 7301111 w 7301111"/>
                  <a:gd name="connsiteY1" fmla="*/ 0 h 1083733"/>
                  <a:gd name="connsiteX2" fmla="*/ 7301111 w 7301111"/>
                  <a:gd name="connsiteY2" fmla="*/ 1083733 h 1083733"/>
                  <a:gd name="connsiteX3" fmla="*/ 0 w 7301111"/>
                  <a:gd name="connsiteY3" fmla="*/ 1083733 h 1083733"/>
                  <a:gd name="connsiteX4" fmla="*/ 0 w 7301111"/>
                  <a:gd name="connsiteY4" fmla="*/ 0 h 10837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01111" h="1083733">
                    <a:moveTo>
                      <a:pt x="0" y="0"/>
                    </a:moveTo>
                    <a:lnTo>
                      <a:pt x="7301111" y="0"/>
                    </a:lnTo>
                    <a:lnTo>
                      <a:pt x="7301111" y="1083733"/>
                    </a:lnTo>
                    <a:lnTo>
                      <a:pt x="0" y="108373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60213" tIns="142240" rIns="142240" bIns="142240" numCol="1" spcCol="1270" anchor="ctr" anchorCtr="0">
                <a:noAutofit/>
              </a:bodyPr>
              <a:lstStyle/>
              <a:p>
                <a:pPr lvl="0" algn="l" defTabSz="2489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GB" sz="5600" kern="1200"/>
              </a:p>
            </p:txBody>
          </p:sp>
          <p:sp>
            <p:nvSpPr>
              <p:cNvPr id="134" name="Oval 11"/>
              <p:cNvSpPr/>
              <p:nvPr/>
            </p:nvSpPr>
            <p:spPr>
              <a:xfrm>
                <a:off x="2699792" y="4643467"/>
                <a:ext cx="1017781" cy="1017781"/>
              </a:xfrm>
              <a:prstGeom prst="ellipse">
                <a:avLst/>
              </a:prstGeom>
              <a:ln>
                <a:solidFill>
                  <a:srgbClr val="CC9900"/>
                </a:solidFill>
              </a:ln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24" name="TextBox 20"/>
              <p:cNvSpPr txBox="1"/>
              <p:nvPr/>
            </p:nvSpPr>
            <p:spPr>
              <a:xfrm>
                <a:off x="2915816" y="4665910"/>
                <a:ext cx="551754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5400" b="1" dirty="0" smtClean="0">
                    <a:solidFill>
                      <a:srgbClr val="CC9900"/>
                    </a:solidFill>
                  </a:rPr>
                  <a:t>C</a:t>
                </a:r>
                <a:endParaRPr lang="en-GB" sz="5400" b="1" dirty="0">
                  <a:solidFill>
                    <a:srgbClr val="CC9900"/>
                  </a:solidFill>
                </a:endParaRPr>
              </a:p>
            </p:txBody>
          </p:sp>
          <p:sp>
            <p:nvSpPr>
              <p:cNvPr id="127" name="Rectangle 27"/>
              <p:cNvSpPr/>
              <p:nvPr/>
            </p:nvSpPr>
            <p:spPr>
              <a:xfrm>
                <a:off x="3995936" y="4661888"/>
                <a:ext cx="4536504" cy="12080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300"/>
                  </a:spcAft>
                </a:pPr>
                <a:r>
                  <a:rPr lang="en-US" sz="1400" dirty="0" smtClean="0">
                    <a:solidFill>
                      <a:srgbClr val="443422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1. Explain to pupils that there are 11 core values that characterize the Spirit of Sport.</a:t>
                </a:r>
              </a:p>
              <a:p>
                <a:r>
                  <a:rPr lang="en-US" sz="1400" dirty="0" smtClean="0">
                    <a:solidFill>
                      <a:srgbClr val="443422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2. Having pupils use the blank Spirit of Sport Values worksheet to note examples.</a:t>
                </a:r>
              </a:p>
              <a:p>
                <a:endParaRPr lang="en-GB" sz="1400" dirty="0">
                  <a:solidFill>
                    <a:srgbClr val="44342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144" name="Tekstboks 44"/>
            <p:cNvSpPr txBox="1">
              <a:spLocks noChangeArrowheads="1"/>
            </p:cNvSpPr>
            <p:nvPr/>
          </p:nvSpPr>
          <p:spPr bwMode="auto">
            <a:xfrm>
              <a:off x="3563888" y="4410000"/>
              <a:ext cx="518457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/>
              <a:r>
                <a:rPr lang="en-US" sz="1600" b="1" dirty="0" smtClean="0">
                  <a:solidFill>
                    <a:srgbClr val="CC99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Exercises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49"/>
          <p:cNvSpPr>
            <a:spLocks noChangeArrowheads="1"/>
          </p:cNvSpPr>
          <p:nvPr/>
        </p:nvSpPr>
        <p:spPr bwMode="auto">
          <a:xfrm>
            <a:off x="251520" y="188640"/>
            <a:ext cx="8568952" cy="792088"/>
          </a:xfrm>
          <a:prstGeom prst="rect">
            <a:avLst/>
          </a:prstGeom>
          <a:solidFill>
            <a:srgbClr val="443422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nb-NO">
              <a:solidFill>
                <a:srgbClr val="FFFF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TextBox 54"/>
          <p:cNvSpPr txBox="1">
            <a:spLocks noChangeArrowheads="1"/>
          </p:cNvSpPr>
          <p:nvPr/>
        </p:nvSpPr>
        <p:spPr bwMode="auto">
          <a:xfrm>
            <a:off x="683568" y="332656"/>
            <a:ext cx="80648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Activity 1</a:t>
            </a:r>
            <a:endParaRPr lang="en-GB" sz="28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6" name="Rectangle 151"/>
          <p:cNvSpPr>
            <a:spLocks noChangeArrowheads="1"/>
          </p:cNvSpPr>
          <p:nvPr/>
        </p:nvSpPr>
        <p:spPr bwMode="auto">
          <a:xfrm>
            <a:off x="251520" y="983878"/>
            <a:ext cx="8568952" cy="284882"/>
          </a:xfrm>
          <a:prstGeom prst="rect">
            <a:avLst/>
          </a:prstGeom>
          <a:solidFill>
            <a:srgbClr val="9B968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nb-NO" dirty="0">
              <a:solidFill>
                <a:srgbClr val="9D8C67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6" name="TextBox 43"/>
          <p:cNvSpPr txBox="1">
            <a:spLocks noChangeArrowheads="1"/>
          </p:cNvSpPr>
          <p:nvPr/>
        </p:nvSpPr>
        <p:spPr bwMode="auto">
          <a:xfrm>
            <a:off x="107504" y="3214717"/>
            <a:ext cx="252028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b="1" dirty="0" smtClean="0">
                <a:solidFill>
                  <a:srgbClr val="44342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Spirit of Sport Values Worksheet</a:t>
            </a:r>
          </a:p>
        </p:txBody>
      </p:sp>
      <p:graphicFrame>
        <p:nvGraphicFramePr>
          <p:cNvPr id="33" name="32 Tabla"/>
          <p:cNvGraphicFramePr>
            <a:graphicFrameLocks noGrp="1"/>
          </p:cNvGraphicFramePr>
          <p:nvPr/>
        </p:nvGraphicFramePr>
        <p:xfrm>
          <a:off x="2987823" y="764704"/>
          <a:ext cx="5544617" cy="5544620"/>
        </p:xfrm>
        <a:graphic>
          <a:graphicData uri="http://schemas.openxmlformats.org/drawingml/2006/table">
            <a:tbl>
              <a:tblPr>
                <a:effectLst>
                  <a:outerShdw blurRad="635000" sx="102000" sy="102000" algn="ctr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847975"/>
                <a:gridCol w="1847975"/>
                <a:gridCol w="1848667"/>
              </a:tblGrid>
              <a:tr h="341606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b="1" dirty="0">
                          <a:solidFill>
                            <a:srgbClr val="4A442A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Spirit of Sport Values Worksheet (pupils)</a:t>
                      </a:r>
                      <a:endParaRPr lang="es-ES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83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s-ES" sz="1200" b="1" dirty="0" err="1">
                          <a:solidFill>
                            <a:srgbClr val="4A442A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Spirit</a:t>
                      </a:r>
                      <a:r>
                        <a:rPr lang="es-ES" sz="1200" b="1" dirty="0">
                          <a:solidFill>
                            <a:srgbClr val="4A442A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of Sport </a:t>
                      </a:r>
                      <a:r>
                        <a:rPr lang="es-ES" sz="1200" b="1" dirty="0" err="1">
                          <a:solidFill>
                            <a:srgbClr val="4A442A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Values</a:t>
                      </a:r>
                      <a:endParaRPr lang="es-ES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b="1">
                          <a:solidFill>
                            <a:srgbClr val="4A442A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Good Spirit of Sport Behaviours</a:t>
                      </a:r>
                      <a:endParaRPr lang="es-E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b="1">
                          <a:solidFill>
                            <a:srgbClr val="4A442A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Behaviours contrary to the Spirit of Sport</a:t>
                      </a:r>
                      <a:endParaRPr lang="es-E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67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en-US" sz="1200" b="1" dirty="0">
                          <a:solidFill>
                            <a:srgbClr val="4A442A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Ethics, fair play and honesty</a:t>
                      </a:r>
                      <a:endParaRPr lang="es-ES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endParaRPr lang="en-US" sz="1200">
                        <a:solidFill>
                          <a:srgbClr val="4A442A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endParaRPr lang="en-US" sz="1200">
                        <a:solidFill>
                          <a:srgbClr val="4A442A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16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es-ES" sz="1200" b="1">
                          <a:solidFill>
                            <a:srgbClr val="4A442A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Health</a:t>
                      </a:r>
                      <a:endParaRPr lang="es-E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endParaRPr lang="en-US" sz="1200">
                        <a:solidFill>
                          <a:srgbClr val="4A442A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endParaRPr lang="en-US" sz="1200">
                        <a:solidFill>
                          <a:srgbClr val="4A442A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67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es-ES" sz="1200" b="1">
                          <a:solidFill>
                            <a:srgbClr val="4A442A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Excellence in performance</a:t>
                      </a:r>
                      <a:endParaRPr lang="es-E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endParaRPr lang="es-ES" sz="1200">
                        <a:solidFill>
                          <a:srgbClr val="4A442A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endParaRPr lang="es-ES" sz="1200" dirty="0">
                        <a:solidFill>
                          <a:srgbClr val="4A442A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67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es-ES" sz="1200" b="1">
                          <a:solidFill>
                            <a:srgbClr val="4A442A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Character and education</a:t>
                      </a:r>
                      <a:endParaRPr lang="es-E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endParaRPr lang="es-ES" sz="1200">
                        <a:solidFill>
                          <a:srgbClr val="4A442A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endParaRPr lang="es-ES" sz="1200">
                        <a:solidFill>
                          <a:srgbClr val="4A442A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16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es-ES" sz="1200" b="1">
                          <a:solidFill>
                            <a:srgbClr val="4A442A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Fun and joy</a:t>
                      </a:r>
                      <a:endParaRPr lang="es-E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endParaRPr lang="es-ES" sz="1200">
                        <a:solidFill>
                          <a:srgbClr val="4A442A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endParaRPr lang="es-ES" sz="1200">
                        <a:solidFill>
                          <a:srgbClr val="4A442A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16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es-ES" sz="1200" b="1">
                          <a:solidFill>
                            <a:srgbClr val="4A442A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Teamwork</a:t>
                      </a:r>
                      <a:endParaRPr lang="es-E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endParaRPr lang="en-US" sz="1200">
                        <a:solidFill>
                          <a:srgbClr val="4A442A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endParaRPr lang="en-US" sz="1200">
                        <a:solidFill>
                          <a:srgbClr val="4A442A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467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es-ES" sz="1200" b="1">
                          <a:solidFill>
                            <a:srgbClr val="4A442A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Dedication and commitment</a:t>
                      </a:r>
                      <a:endParaRPr lang="es-E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endParaRPr lang="en-US" sz="1200">
                        <a:solidFill>
                          <a:srgbClr val="4A442A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endParaRPr lang="en-US" sz="1200">
                        <a:solidFill>
                          <a:srgbClr val="4A442A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16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es-ES" sz="1200" b="1">
                          <a:solidFill>
                            <a:srgbClr val="4A442A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Respect for rules</a:t>
                      </a:r>
                      <a:endParaRPr lang="es-E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endParaRPr lang="en-US" sz="1200">
                        <a:solidFill>
                          <a:srgbClr val="4A442A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endParaRPr lang="en-US" sz="1200">
                        <a:solidFill>
                          <a:srgbClr val="4A442A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3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en-US" sz="1200" b="1">
                          <a:solidFill>
                            <a:srgbClr val="4A442A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Respect for self and other participants</a:t>
                      </a:r>
                      <a:endParaRPr lang="es-E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endParaRPr lang="en-US" sz="1200">
                        <a:solidFill>
                          <a:srgbClr val="4A442A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endParaRPr lang="en-US" sz="1200">
                        <a:solidFill>
                          <a:srgbClr val="4A442A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16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es-ES" sz="1200" b="1">
                          <a:solidFill>
                            <a:srgbClr val="4A442A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Courage</a:t>
                      </a:r>
                      <a:endParaRPr lang="es-E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endParaRPr lang="en-US" sz="1200">
                        <a:solidFill>
                          <a:srgbClr val="4A442A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endParaRPr lang="en-US" sz="1200">
                        <a:solidFill>
                          <a:srgbClr val="4A442A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16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es-ES" sz="1200" b="1" dirty="0" err="1">
                          <a:solidFill>
                            <a:srgbClr val="4A442A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Solidarity</a:t>
                      </a:r>
                      <a:endParaRPr lang="es-ES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endParaRPr lang="en-US" sz="1200">
                        <a:solidFill>
                          <a:srgbClr val="4A442A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endParaRPr lang="en-US" sz="1200" dirty="0">
                        <a:solidFill>
                          <a:srgbClr val="4A442A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4" name="33 Forma en L"/>
          <p:cNvSpPr>
            <a:spLocks noChangeAspect="1"/>
          </p:cNvSpPr>
          <p:nvPr/>
        </p:nvSpPr>
        <p:spPr>
          <a:xfrm rot="18900000" flipH="1">
            <a:off x="2598438" y="3411446"/>
            <a:ext cx="262924" cy="262924"/>
          </a:xfrm>
          <a:prstGeom prst="corner">
            <a:avLst/>
          </a:prstGeom>
          <a:solidFill>
            <a:srgbClr val="44342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49"/>
          <p:cNvSpPr>
            <a:spLocks noChangeArrowheads="1"/>
          </p:cNvSpPr>
          <p:nvPr/>
        </p:nvSpPr>
        <p:spPr bwMode="auto">
          <a:xfrm>
            <a:off x="251520" y="188640"/>
            <a:ext cx="8568952" cy="792088"/>
          </a:xfrm>
          <a:prstGeom prst="rect">
            <a:avLst/>
          </a:prstGeom>
          <a:solidFill>
            <a:srgbClr val="443422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nb-NO">
              <a:solidFill>
                <a:srgbClr val="FFFF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TextBox 54"/>
          <p:cNvSpPr txBox="1">
            <a:spLocks noChangeArrowheads="1"/>
          </p:cNvSpPr>
          <p:nvPr/>
        </p:nvSpPr>
        <p:spPr bwMode="auto">
          <a:xfrm>
            <a:off x="683568" y="332656"/>
            <a:ext cx="80648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Activity 2</a:t>
            </a:r>
            <a:endParaRPr lang="en-GB" sz="28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6" name="Rectangle 151"/>
          <p:cNvSpPr>
            <a:spLocks noChangeArrowheads="1"/>
          </p:cNvSpPr>
          <p:nvPr/>
        </p:nvSpPr>
        <p:spPr bwMode="auto">
          <a:xfrm>
            <a:off x="251520" y="983878"/>
            <a:ext cx="8568952" cy="284882"/>
          </a:xfrm>
          <a:prstGeom prst="rect">
            <a:avLst/>
          </a:prstGeom>
          <a:solidFill>
            <a:srgbClr val="9B968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nb-NO" dirty="0">
              <a:solidFill>
                <a:srgbClr val="9D8C67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6" name="TextBox 43"/>
          <p:cNvSpPr txBox="1">
            <a:spLocks noChangeArrowheads="1"/>
          </p:cNvSpPr>
          <p:nvPr/>
        </p:nvSpPr>
        <p:spPr bwMode="auto">
          <a:xfrm>
            <a:off x="683568" y="980728"/>
            <a:ext cx="76328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Playing within the Spirit of Sport Values</a:t>
            </a:r>
            <a:endParaRPr lang="en-US" sz="1400" b="1" dirty="0">
              <a:solidFill>
                <a:srgbClr val="FFFF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8" name="Block Arc 5"/>
          <p:cNvSpPr/>
          <p:nvPr/>
        </p:nvSpPr>
        <p:spPr>
          <a:xfrm>
            <a:off x="-1908720" y="1124744"/>
            <a:ext cx="5479706" cy="5479705"/>
          </a:xfrm>
          <a:prstGeom prst="blockArc">
            <a:avLst>
              <a:gd name="adj1" fmla="val 18900000"/>
              <a:gd name="adj2" fmla="val 2700000"/>
              <a:gd name="adj3" fmla="val 296"/>
            </a:avLst>
          </a:prstGeom>
          <a:ln>
            <a:solidFill>
              <a:srgbClr val="443422"/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" name="135 Grupo"/>
          <p:cNvGrpSpPr/>
          <p:nvPr/>
        </p:nvGrpSpPr>
        <p:grpSpPr>
          <a:xfrm rot="344883">
            <a:off x="107504" y="2975154"/>
            <a:ext cx="2736304" cy="1472650"/>
            <a:chOff x="107504" y="3193181"/>
            <a:chExt cx="2736304" cy="1472650"/>
          </a:xfrm>
        </p:grpSpPr>
        <p:sp>
          <p:nvSpPr>
            <p:cNvPr id="118" name="Rectangle 12"/>
            <p:cNvSpPr/>
            <p:nvPr/>
          </p:nvSpPr>
          <p:spPr>
            <a:xfrm>
              <a:off x="539552" y="3193181"/>
              <a:ext cx="2304256" cy="1472650"/>
            </a:xfrm>
            <a:prstGeom prst="flowChartDelay">
              <a:avLst/>
            </a:prstGeom>
            <a:solidFill>
              <a:srgbClr val="443422"/>
            </a:solidFill>
            <a:ln>
              <a:noFill/>
            </a:ln>
            <a:effectLst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7" name="Rectangle 23"/>
            <p:cNvSpPr/>
            <p:nvPr/>
          </p:nvSpPr>
          <p:spPr>
            <a:xfrm>
              <a:off x="611560" y="3501008"/>
              <a:ext cx="1917529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 smtClean="0">
                  <a:solidFill>
                    <a:schemeClr val="bg2"/>
                  </a:solidFill>
                </a:rPr>
                <a:t>to identify the Spirit of Sport values in real sport stories.</a:t>
              </a:r>
              <a:endParaRPr lang="en-US" sz="1600" dirty="0">
                <a:solidFill>
                  <a:schemeClr val="bg2"/>
                </a:solidFill>
              </a:endParaRPr>
            </a:p>
          </p:txBody>
        </p:sp>
        <p:sp>
          <p:nvSpPr>
            <p:cNvPr id="135" name="TextBox 22"/>
            <p:cNvSpPr txBox="1"/>
            <p:nvPr/>
          </p:nvSpPr>
          <p:spPr>
            <a:xfrm rot="16200000">
              <a:off x="-381743" y="3702223"/>
              <a:ext cx="14401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rgbClr val="443422"/>
                  </a:solidFill>
                </a:rPr>
                <a:t>Purpose</a:t>
              </a:r>
            </a:p>
          </p:txBody>
        </p:sp>
      </p:grpSp>
      <p:grpSp>
        <p:nvGrpSpPr>
          <p:cNvPr id="3" name="142 Grupo"/>
          <p:cNvGrpSpPr/>
          <p:nvPr/>
        </p:nvGrpSpPr>
        <p:grpSpPr>
          <a:xfrm>
            <a:off x="2682133" y="1753071"/>
            <a:ext cx="5994323" cy="1342929"/>
            <a:chOff x="2682133" y="1753071"/>
            <a:chExt cx="5994323" cy="1342929"/>
          </a:xfrm>
        </p:grpSpPr>
        <p:sp>
          <p:nvSpPr>
            <p:cNvPr id="129" name="Freeform 6"/>
            <p:cNvSpPr/>
            <p:nvPr/>
          </p:nvSpPr>
          <p:spPr>
            <a:xfrm>
              <a:off x="3191023" y="2052000"/>
              <a:ext cx="5485433" cy="1044000"/>
            </a:xfrm>
            <a:custGeom>
              <a:avLst/>
              <a:gdLst>
                <a:gd name="connsiteX0" fmla="*/ 0 w 7301111"/>
                <a:gd name="connsiteY0" fmla="*/ 0 h 1083733"/>
                <a:gd name="connsiteX1" fmla="*/ 7301111 w 7301111"/>
                <a:gd name="connsiteY1" fmla="*/ 0 h 1083733"/>
                <a:gd name="connsiteX2" fmla="*/ 7301111 w 7301111"/>
                <a:gd name="connsiteY2" fmla="*/ 1083733 h 1083733"/>
                <a:gd name="connsiteX3" fmla="*/ 0 w 7301111"/>
                <a:gd name="connsiteY3" fmla="*/ 1083733 h 1083733"/>
                <a:gd name="connsiteX4" fmla="*/ 0 w 7301111"/>
                <a:gd name="connsiteY4" fmla="*/ 0 h 1083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01111" h="1083733">
                  <a:moveTo>
                    <a:pt x="0" y="0"/>
                  </a:moveTo>
                  <a:lnTo>
                    <a:pt x="7301111" y="0"/>
                  </a:lnTo>
                  <a:lnTo>
                    <a:pt x="7301111" y="1083733"/>
                  </a:lnTo>
                  <a:lnTo>
                    <a:pt x="0" y="10837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60213" tIns="142240" rIns="142240" bIns="142240" numCol="1" spcCol="1270" anchor="ctr" anchorCtr="0">
              <a:noAutofit/>
            </a:bodyPr>
            <a:lstStyle/>
            <a:p>
              <a:pPr lvl="0" algn="l" defTabSz="2489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5600" kern="1200"/>
            </a:p>
          </p:txBody>
        </p:sp>
        <p:sp>
          <p:nvSpPr>
            <p:cNvPr id="130" name="Oval 7"/>
            <p:cNvSpPr/>
            <p:nvPr/>
          </p:nvSpPr>
          <p:spPr>
            <a:xfrm>
              <a:off x="2682133" y="2060848"/>
              <a:ext cx="1017781" cy="1017781"/>
            </a:xfrm>
            <a:prstGeom prst="ellips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2" name="TextBox 18"/>
            <p:cNvSpPr txBox="1"/>
            <p:nvPr/>
          </p:nvSpPr>
          <p:spPr>
            <a:xfrm>
              <a:off x="2887227" y="2060848"/>
              <a:ext cx="60465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b="1" dirty="0" smtClean="0">
                  <a:solidFill>
                    <a:schemeClr val="accent6">
                      <a:lumMod val="75000"/>
                    </a:schemeClr>
                  </a:solidFill>
                </a:rPr>
                <a:t>A</a:t>
              </a:r>
              <a:endParaRPr lang="en-GB" sz="54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25" name="Rectangle 25"/>
            <p:cNvSpPr/>
            <p:nvPr/>
          </p:nvSpPr>
          <p:spPr>
            <a:xfrm>
              <a:off x="3926499" y="2147808"/>
              <a:ext cx="4605941" cy="77713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300"/>
                </a:spcAft>
                <a:buFont typeface="Arial" pitchFamily="34" charset="0"/>
                <a:buChar char="•"/>
              </a:pPr>
              <a:r>
                <a:rPr lang="en-US" sz="1400" dirty="0" smtClean="0">
                  <a:solidFill>
                    <a:schemeClr val="bg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To identify the Spirit of Sport values in real stories.</a:t>
              </a:r>
            </a:p>
            <a:p>
              <a:pPr>
                <a:buFont typeface="Arial" pitchFamily="34" charset="0"/>
                <a:buChar char="•"/>
              </a:pPr>
              <a:r>
                <a:rPr lang="en-US" sz="1400" dirty="0" smtClean="0">
                  <a:solidFill>
                    <a:schemeClr val="bg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To think critically about the role the Spirit of Sport values.</a:t>
              </a:r>
              <a:endParaRPr lang="en-GB" sz="1400" dirty="0">
                <a:solidFill>
                  <a:schemeClr val="bg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37" name="Tekstboks 44"/>
            <p:cNvSpPr txBox="1">
              <a:spLocks noChangeArrowheads="1"/>
            </p:cNvSpPr>
            <p:nvPr/>
          </p:nvSpPr>
          <p:spPr bwMode="auto">
            <a:xfrm>
              <a:off x="3563888" y="1753071"/>
              <a:ext cx="511256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/>
              <a:r>
                <a:rPr lang="en-US" sz="1600" b="1" dirty="0" smtClean="0">
                  <a:solidFill>
                    <a:schemeClr val="accent6">
                      <a:lumMod val="75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Learning objectives</a:t>
              </a:r>
            </a:p>
          </p:txBody>
        </p:sp>
      </p:grpSp>
      <p:grpSp>
        <p:nvGrpSpPr>
          <p:cNvPr id="4" name="140 Grupo"/>
          <p:cNvGrpSpPr/>
          <p:nvPr/>
        </p:nvGrpSpPr>
        <p:grpSpPr>
          <a:xfrm>
            <a:off x="3045367" y="3114000"/>
            <a:ext cx="5703097" cy="1323112"/>
            <a:chOff x="3045367" y="3061688"/>
            <a:chExt cx="5703097" cy="1323112"/>
          </a:xfrm>
        </p:grpSpPr>
        <p:sp>
          <p:nvSpPr>
            <p:cNvPr id="131" name="Freeform 8"/>
            <p:cNvSpPr/>
            <p:nvPr/>
          </p:nvSpPr>
          <p:spPr>
            <a:xfrm>
              <a:off x="3554259" y="3340800"/>
              <a:ext cx="5189462" cy="1044000"/>
            </a:xfrm>
            <a:custGeom>
              <a:avLst/>
              <a:gdLst>
                <a:gd name="connsiteX0" fmla="*/ 0 w 6907174"/>
                <a:gd name="connsiteY0" fmla="*/ 0 h 1083733"/>
                <a:gd name="connsiteX1" fmla="*/ 6907174 w 6907174"/>
                <a:gd name="connsiteY1" fmla="*/ 0 h 1083733"/>
                <a:gd name="connsiteX2" fmla="*/ 6907174 w 6907174"/>
                <a:gd name="connsiteY2" fmla="*/ 1083733 h 1083733"/>
                <a:gd name="connsiteX3" fmla="*/ 0 w 6907174"/>
                <a:gd name="connsiteY3" fmla="*/ 1083733 h 1083733"/>
                <a:gd name="connsiteX4" fmla="*/ 0 w 6907174"/>
                <a:gd name="connsiteY4" fmla="*/ 0 h 1083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07174" h="1083733">
                  <a:moveTo>
                    <a:pt x="0" y="0"/>
                  </a:moveTo>
                  <a:lnTo>
                    <a:pt x="6907174" y="0"/>
                  </a:lnTo>
                  <a:lnTo>
                    <a:pt x="6907174" y="1083733"/>
                  </a:lnTo>
                  <a:lnTo>
                    <a:pt x="0" y="10837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60213" tIns="142240" rIns="142240" bIns="142240" numCol="1" spcCol="1270" anchor="ctr" anchorCtr="0">
              <a:noAutofit/>
            </a:bodyPr>
            <a:lstStyle/>
            <a:p>
              <a:pPr lvl="0" algn="l" defTabSz="2489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5600" kern="1200"/>
            </a:p>
          </p:txBody>
        </p:sp>
        <p:grpSp>
          <p:nvGrpSpPr>
            <p:cNvPr id="5" name="139 Grupo"/>
            <p:cNvGrpSpPr/>
            <p:nvPr/>
          </p:nvGrpSpPr>
          <p:grpSpPr>
            <a:xfrm>
              <a:off x="3045367" y="3061688"/>
              <a:ext cx="5703097" cy="1311798"/>
              <a:chOff x="3045367" y="3061688"/>
              <a:chExt cx="5703097" cy="1311798"/>
            </a:xfrm>
          </p:grpSpPr>
          <p:sp>
            <p:nvSpPr>
              <p:cNvPr id="132" name="Oval 9"/>
              <p:cNvSpPr/>
              <p:nvPr/>
            </p:nvSpPr>
            <p:spPr>
              <a:xfrm>
                <a:off x="3045367" y="3355705"/>
                <a:ext cx="1017781" cy="1017781"/>
              </a:xfrm>
              <a:prstGeom prst="ellipse">
                <a:avLst/>
              </a:prstGeom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23" name="TextBox 19"/>
              <p:cNvSpPr txBox="1"/>
              <p:nvPr/>
            </p:nvSpPr>
            <p:spPr>
              <a:xfrm>
                <a:off x="3279327" y="3402000"/>
                <a:ext cx="572593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5400" b="1" dirty="0" smtClean="0">
                    <a:solidFill>
                      <a:schemeClr val="bg2">
                        <a:lumMod val="50000"/>
                      </a:schemeClr>
                    </a:solidFill>
                  </a:rPr>
                  <a:t>B</a:t>
                </a:r>
                <a:endParaRPr lang="en-GB" sz="5400" b="1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26" name="Rectangle 26"/>
              <p:cNvSpPr/>
              <p:nvPr/>
            </p:nvSpPr>
            <p:spPr>
              <a:xfrm>
                <a:off x="4139951" y="3716983"/>
                <a:ext cx="3384377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dirty="0" smtClean="0">
                    <a:solidFill>
                      <a:srgbClr val="443422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Spirit of Sport Values Action Worksheet.</a:t>
                </a:r>
                <a:endParaRPr lang="en-GB" sz="1400" dirty="0">
                  <a:solidFill>
                    <a:srgbClr val="44342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39" name="Tekstboks 44"/>
              <p:cNvSpPr txBox="1">
                <a:spLocks noChangeArrowheads="1"/>
              </p:cNvSpPr>
              <p:nvPr/>
            </p:nvSpPr>
            <p:spPr bwMode="auto">
              <a:xfrm>
                <a:off x="3563888" y="3061688"/>
                <a:ext cx="5184576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r"/>
                <a:r>
                  <a:rPr lang="en-US" sz="1600" b="1" dirty="0" smtClean="0">
                    <a:solidFill>
                      <a:schemeClr val="bg2">
                        <a:lumMod val="75000"/>
                      </a:schemeClr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Material</a:t>
                </a:r>
              </a:p>
            </p:txBody>
          </p:sp>
        </p:grpSp>
      </p:grpSp>
      <p:grpSp>
        <p:nvGrpSpPr>
          <p:cNvPr id="6" name="144 Grupo"/>
          <p:cNvGrpSpPr/>
          <p:nvPr/>
        </p:nvGrpSpPr>
        <p:grpSpPr>
          <a:xfrm>
            <a:off x="2704536" y="4410000"/>
            <a:ext cx="6043929" cy="1328400"/>
            <a:chOff x="2704536" y="4410000"/>
            <a:chExt cx="6043929" cy="1328400"/>
          </a:xfrm>
        </p:grpSpPr>
        <p:grpSp>
          <p:nvGrpSpPr>
            <p:cNvPr id="7" name="141 Grupo"/>
            <p:cNvGrpSpPr/>
            <p:nvPr/>
          </p:nvGrpSpPr>
          <p:grpSpPr>
            <a:xfrm>
              <a:off x="2704536" y="4694400"/>
              <a:ext cx="6043929" cy="1044000"/>
              <a:chOff x="2699792" y="4631144"/>
              <a:chExt cx="6043929" cy="1044000"/>
            </a:xfrm>
          </p:grpSpPr>
          <p:sp>
            <p:nvSpPr>
              <p:cNvPr id="133" name="Freeform 10"/>
              <p:cNvSpPr/>
              <p:nvPr/>
            </p:nvSpPr>
            <p:spPr>
              <a:xfrm>
                <a:off x="3199105" y="4631144"/>
                <a:ext cx="5544616" cy="1044000"/>
              </a:xfrm>
              <a:custGeom>
                <a:avLst/>
                <a:gdLst>
                  <a:gd name="connsiteX0" fmla="*/ 0 w 7301111"/>
                  <a:gd name="connsiteY0" fmla="*/ 0 h 1083733"/>
                  <a:gd name="connsiteX1" fmla="*/ 7301111 w 7301111"/>
                  <a:gd name="connsiteY1" fmla="*/ 0 h 1083733"/>
                  <a:gd name="connsiteX2" fmla="*/ 7301111 w 7301111"/>
                  <a:gd name="connsiteY2" fmla="*/ 1083733 h 1083733"/>
                  <a:gd name="connsiteX3" fmla="*/ 0 w 7301111"/>
                  <a:gd name="connsiteY3" fmla="*/ 1083733 h 1083733"/>
                  <a:gd name="connsiteX4" fmla="*/ 0 w 7301111"/>
                  <a:gd name="connsiteY4" fmla="*/ 0 h 10837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01111" h="1083733">
                    <a:moveTo>
                      <a:pt x="0" y="0"/>
                    </a:moveTo>
                    <a:lnTo>
                      <a:pt x="7301111" y="0"/>
                    </a:lnTo>
                    <a:lnTo>
                      <a:pt x="7301111" y="1083733"/>
                    </a:lnTo>
                    <a:lnTo>
                      <a:pt x="0" y="108373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60213" tIns="142240" rIns="142240" bIns="142240" numCol="1" spcCol="1270" anchor="ctr" anchorCtr="0">
                <a:noAutofit/>
              </a:bodyPr>
              <a:lstStyle/>
              <a:p>
                <a:pPr lvl="0" algn="l" defTabSz="2489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GB" sz="5600" kern="1200"/>
              </a:p>
            </p:txBody>
          </p:sp>
          <p:sp>
            <p:nvSpPr>
              <p:cNvPr id="134" name="Oval 11"/>
              <p:cNvSpPr/>
              <p:nvPr/>
            </p:nvSpPr>
            <p:spPr>
              <a:xfrm>
                <a:off x="2699792" y="4643467"/>
                <a:ext cx="1017781" cy="1017781"/>
              </a:xfrm>
              <a:prstGeom prst="ellipse">
                <a:avLst/>
              </a:prstGeom>
              <a:ln>
                <a:solidFill>
                  <a:srgbClr val="CC9900"/>
                </a:solidFill>
              </a:ln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24" name="TextBox 20"/>
              <p:cNvSpPr txBox="1"/>
              <p:nvPr/>
            </p:nvSpPr>
            <p:spPr>
              <a:xfrm>
                <a:off x="2915816" y="4665910"/>
                <a:ext cx="551754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5400" b="1" dirty="0" smtClean="0">
                    <a:solidFill>
                      <a:srgbClr val="CC9900"/>
                    </a:solidFill>
                  </a:rPr>
                  <a:t>C</a:t>
                </a:r>
                <a:endParaRPr lang="en-GB" sz="5400" b="1" dirty="0">
                  <a:solidFill>
                    <a:srgbClr val="CC9900"/>
                  </a:solidFill>
                </a:endParaRPr>
              </a:p>
            </p:txBody>
          </p:sp>
          <p:sp>
            <p:nvSpPr>
              <p:cNvPr id="127" name="Rectangle 27"/>
              <p:cNvSpPr/>
              <p:nvPr/>
            </p:nvSpPr>
            <p:spPr>
              <a:xfrm>
                <a:off x="3995936" y="4787320"/>
                <a:ext cx="4536504" cy="7386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300"/>
                  </a:spcAft>
                </a:pPr>
                <a:r>
                  <a:rPr lang="en-US" sz="1400" dirty="0" smtClean="0">
                    <a:solidFill>
                      <a:srgbClr val="443422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Using the 11 Spirit of Sport values, ask pupils to explain why the following stories are good examples of the Spirit of Sport.</a:t>
                </a:r>
                <a:endParaRPr lang="en-GB" sz="1400" dirty="0">
                  <a:solidFill>
                    <a:srgbClr val="44342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144" name="Tekstboks 44"/>
            <p:cNvSpPr txBox="1">
              <a:spLocks noChangeArrowheads="1"/>
            </p:cNvSpPr>
            <p:nvPr/>
          </p:nvSpPr>
          <p:spPr bwMode="auto">
            <a:xfrm>
              <a:off x="3563888" y="4410000"/>
              <a:ext cx="518457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/>
              <a:r>
                <a:rPr lang="en-US" sz="1600" b="1" dirty="0" smtClean="0">
                  <a:solidFill>
                    <a:srgbClr val="CC99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Exercises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49"/>
          <p:cNvSpPr>
            <a:spLocks noChangeArrowheads="1"/>
          </p:cNvSpPr>
          <p:nvPr/>
        </p:nvSpPr>
        <p:spPr bwMode="auto">
          <a:xfrm>
            <a:off x="251520" y="188640"/>
            <a:ext cx="8568952" cy="792088"/>
          </a:xfrm>
          <a:prstGeom prst="rect">
            <a:avLst/>
          </a:prstGeom>
          <a:solidFill>
            <a:srgbClr val="443422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nb-NO">
              <a:solidFill>
                <a:srgbClr val="FFFF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TextBox 54"/>
          <p:cNvSpPr txBox="1">
            <a:spLocks noChangeArrowheads="1"/>
          </p:cNvSpPr>
          <p:nvPr/>
        </p:nvSpPr>
        <p:spPr bwMode="auto">
          <a:xfrm>
            <a:off x="683568" y="332656"/>
            <a:ext cx="80648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Activity 2</a:t>
            </a:r>
            <a:endParaRPr lang="en-GB" sz="28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6" name="Rectangle 151"/>
          <p:cNvSpPr>
            <a:spLocks noChangeArrowheads="1"/>
          </p:cNvSpPr>
          <p:nvPr/>
        </p:nvSpPr>
        <p:spPr bwMode="auto">
          <a:xfrm>
            <a:off x="251520" y="983878"/>
            <a:ext cx="8568952" cy="284882"/>
          </a:xfrm>
          <a:prstGeom prst="rect">
            <a:avLst/>
          </a:prstGeom>
          <a:solidFill>
            <a:srgbClr val="9B968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nb-NO" dirty="0">
              <a:solidFill>
                <a:srgbClr val="9D8C67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6" name="TextBox 43"/>
          <p:cNvSpPr txBox="1">
            <a:spLocks noChangeArrowheads="1"/>
          </p:cNvSpPr>
          <p:nvPr/>
        </p:nvSpPr>
        <p:spPr bwMode="auto">
          <a:xfrm>
            <a:off x="179512" y="3214717"/>
            <a:ext cx="273630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b="1" dirty="0" smtClean="0">
                <a:solidFill>
                  <a:srgbClr val="44342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Spirit of Sport Values Action Worksheet</a:t>
            </a:r>
          </a:p>
        </p:txBody>
      </p:sp>
      <p:sp>
        <p:nvSpPr>
          <p:cNvPr id="34" name="33 Forma en L"/>
          <p:cNvSpPr>
            <a:spLocks noChangeAspect="1"/>
          </p:cNvSpPr>
          <p:nvPr/>
        </p:nvSpPr>
        <p:spPr>
          <a:xfrm rot="18900000" flipH="1">
            <a:off x="2886470" y="3411446"/>
            <a:ext cx="262924" cy="262924"/>
          </a:xfrm>
          <a:prstGeom prst="corner">
            <a:avLst/>
          </a:prstGeom>
          <a:solidFill>
            <a:srgbClr val="44342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3275856" y="476672"/>
          <a:ext cx="5328592" cy="6120680"/>
        </p:xfrm>
        <a:graphic>
          <a:graphicData uri="http://schemas.openxmlformats.org/drawingml/2006/table">
            <a:tbl>
              <a:tblPr>
                <a:effectLst>
                  <a:outerShdw blurRad="635000" sx="102000" sy="102000" algn="ctr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5328592"/>
              </a:tblGrid>
              <a:tr h="13947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Story 1: Leaving off a silver medal to save a life (1988 Olympics Games).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Lawrence Lemieux was an Olympic sailor from Canada. During the 1988 Olympics, Lawrence was on his way to winning a silver medal, when he noticed that one of his competitors had fallen out of his boat. A sailor from Singapore was injured and having trouble keeping his head above water. Lawrence abandoned the race to save his competitor.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Lawrence did not win a silver medal in that race. He finished 22nd. During the closing ceremonies, Lawrence was given the Pierre de Coubertin Medal for Sportsmanship.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4" marR="54464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336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 b="1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Answers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a) Respect for others: Lawrence put saving his competitor’s life over winning a medal.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b) Courage: It took courage Lawrence to risk his career and possibly his own life to save the life of his competitor.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c) Character: Lawrence is an excellent role model.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4" marR="54464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75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 b="1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Story 2: Helping a competitor in need.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Jesse Owens was a very successful track and field star from the United States. Jesse’s main competitor at the 1936 Olympics in Germany was Luz Long. Luz was a German athlete and was favoured to win a gold medal in the long jump.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Jesse fouled in his first two jumps. If he crossed the jumping line again he would be disqualified. Jesse was really discouraged. This was a lot of pressure on him.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Luz went over to Jesse. He introduced himself and suggested that Jesse try jumping from a spot several centimetres from the line. 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It worked! Jesse did not foul on his third jump and ended up winning the gold medal. Jesse even beat Luz’s record.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Luz was the first person to congratulate Jesse on his victory. The two men walked off the track arm-in-arm.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4" marR="54464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947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 b="1" dirty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Answers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a) Dedication to the sport: Luz Long put helping an opponent with his technique ahead of coming first.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b) Respect for others: Luz helped his opponent and was the first to congratulate him when he won the competition.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c) Courage: It took a lot of courage for Luz to risk losing the competition by helping Jesse.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 dirty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d) Character: Luz is an excellent role model, showing that winning is not everything.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4464" marR="54464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49"/>
          <p:cNvSpPr>
            <a:spLocks noChangeArrowheads="1"/>
          </p:cNvSpPr>
          <p:nvPr/>
        </p:nvSpPr>
        <p:spPr bwMode="auto">
          <a:xfrm>
            <a:off x="251520" y="188640"/>
            <a:ext cx="8568952" cy="792088"/>
          </a:xfrm>
          <a:prstGeom prst="rect">
            <a:avLst/>
          </a:prstGeom>
          <a:solidFill>
            <a:srgbClr val="443422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nb-NO">
              <a:solidFill>
                <a:srgbClr val="FFFF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TextBox 54"/>
          <p:cNvSpPr txBox="1">
            <a:spLocks noChangeArrowheads="1"/>
          </p:cNvSpPr>
          <p:nvPr/>
        </p:nvSpPr>
        <p:spPr bwMode="auto">
          <a:xfrm>
            <a:off x="683568" y="332656"/>
            <a:ext cx="80648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Activity 3</a:t>
            </a:r>
            <a:endParaRPr lang="en-GB" sz="28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6" name="Rectangle 151"/>
          <p:cNvSpPr>
            <a:spLocks noChangeArrowheads="1"/>
          </p:cNvSpPr>
          <p:nvPr/>
        </p:nvSpPr>
        <p:spPr bwMode="auto">
          <a:xfrm>
            <a:off x="251520" y="983878"/>
            <a:ext cx="8568952" cy="284882"/>
          </a:xfrm>
          <a:prstGeom prst="rect">
            <a:avLst/>
          </a:prstGeom>
          <a:solidFill>
            <a:srgbClr val="9B968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nb-NO" dirty="0">
              <a:solidFill>
                <a:srgbClr val="9D8C67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6" name="TextBox 43"/>
          <p:cNvSpPr txBox="1">
            <a:spLocks noChangeArrowheads="1"/>
          </p:cNvSpPr>
          <p:nvPr/>
        </p:nvSpPr>
        <p:spPr bwMode="auto">
          <a:xfrm>
            <a:off x="683568" y="980728"/>
            <a:ext cx="76328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FFFF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Play True Pledge</a:t>
            </a:r>
            <a:endParaRPr lang="en-US" sz="1400" b="1" dirty="0">
              <a:solidFill>
                <a:srgbClr val="FFFF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8" name="Block Arc 5"/>
          <p:cNvSpPr/>
          <p:nvPr/>
        </p:nvSpPr>
        <p:spPr>
          <a:xfrm>
            <a:off x="-1908720" y="1124744"/>
            <a:ext cx="5479706" cy="5479705"/>
          </a:xfrm>
          <a:prstGeom prst="blockArc">
            <a:avLst>
              <a:gd name="adj1" fmla="val 18900000"/>
              <a:gd name="adj2" fmla="val 2700000"/>
              <a:gd name="adj3" fmla="val 296"/>
            </a:avLst>
          </a:prstGeom>
          <a:ln>
            <a:solidFill>
              <a:srgbClr val="443422"/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" name="135 Grupo"/>
          <p:cNvGrpSpPr/>
          <p:nvPr/>
        </p:nvGrpSpPr>
        <p:grpSpPr>
          <a:xfrm rot="344883">
            <a:off x="121663" y="2552457"/>
            <a:ext cx="2736304" cy="2171013"/>
            <a:chOff x="107504" y="3193181"/>
            <a:chExt cx="2736304" cy="1472650"/>
          </a:xfrm>
        </p:grpSpPr>
        <p:sp>
          <p:nvSpPr>
            <p:cNvPr id="118" name="Rectangle 12"/>
            <p:cNvSpPr/>
            <p:nvPr/>
          </p:nvSpPr>
          <p:spPr>
            <a:xfrm>
              <a:off x="539552" y="3193181"/>
              <a:ext cx="2304256" cy="1472650"/>
            </a:xfrm>
            <a:prstGeom prst="flowChartDelay">
              <a:avLst/>
            </a:prstGeom>
            <a:solidFill>
              <a:srgbClr val="443422"/>
            </a:solidFill>
            <a:ln>
              <a:noFill/>
            </a:ln>
            <a:effectLst>
              <a:reflection blurRad="6350" stA="52000" endA="300" endPos="35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7" name="Rectangle 23"/>
            <p:cNvSpPr/>
            <p:nvPr/>
          </p:nvSpPr>
          <p:spPr>
            <a:xfrm>
              <a:off x="586544" y="3304924"/>
              <a:ext cx="2012518" cy="123175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 smtClean="0">
                  <a:solidFill>
                    <a:schemeClr val="bg2"/>
                  </a:solidFill>
                </a:rPr>
                <a:t>to have pupils think about the importance of the Spirit of Sport values and adopting them in their daily lives. This will be done by having pupils create and sign a Play True pledge.</a:t>
              </a:r>
              <a:endParaRPr lang="en-US" sz="1400" dirty="0">
                <a:solidFill>
                  <a:schemeClr val="bg2"/>
                </a:solidFill>
              </a:endParaRPr>
            </a:p>
          </p:txBody>
        </p:sp>
        <p:sp>
          <p:nvSpPr>
            <p:cNvPr id="135" name="TextBox 22"/>
            <p:cNvSpPr txBox="1"/>
            <p:nvPr/>
          </p:nvSpPr>
          <p:spPr>
            <a:xfrm rot="16200000">
              <a:off x="-381743" y="3702223"/>
              <a:ext cx="144016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rgbClr val="443422"/>
                  </a:solidFill>
                </a:rPr>
                <a:t>Purpose</a:t>
              </a:r>
            </a:p>
          </p:txBody>
        </p:sp>
      </p:grpSp>
      <p:grpSp>
        <p:nvGrpSpPr>
          <p:cNvPr id="3" name="142 Grupo"/>
          <p:cNvGrpSpPr/>
          <p:nvPr/>
        </p:nvGrpSpPr>
        <p:grpSpPr>
          <a:xfrm>
            <a:off x="2682133" y="1753071"/>
            <a:ext cx="5994323" cy="1342929"/>
            <a:chOff x="2682133" y="1753071"/>
            <a:chExt cx="5994323" cy="1342929"/>
          </a:xfrm>
        </p:grpSpPr>
        <p:sp>
          <p:nvSpPr>
            <p:cNvPr id="129" name="Freeform 6"/>
            <p:cNvSpPr/>
            <p:nvPr/>
          </p:nvSpPr>
          <p:spPr>
            <a:xfrm>
              <a:off x="3191023" y="2052000"/>
              <a:ext cx="5485433" cy="1044000"/>
            </a:xfrm>
            <a:custGeom>
              <a:avLst/>
              <a:gdLst>
                <a:gd name="connsiteX0" fmla="*/ 0 w 7301111"/>
                <a:gd name="connsiteY0" fmla="*/ 0 h 1083733"/>
                <a:gd name="connsiteX1" fmla="*/ 7301111 w 7301111"/>
                <a:gd name="connsiteY1" fmla="*/ 0 h 1083733"/>
                <a:gd name="connsiteX2" fmla="*/ 7301111 w 7301111"/>
                <a:gd name="connsiteY2" fmla="*/ 1083733 h 1083733"/>
                <a:gd name="connsiteX3" fmla="*/ 0 w 7301111"/>
                <a:gd name="connsiteY3" fmla="*/ 1083733 h 1083733"/>
                <a:gd name="connsiteX4" fmla="*/ 0 w 7301111"/>
                <a:gd name="connsiteY4" fmla="*/ 0 h 1083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01111" h="1083733">
                  <a:moveTo>
                    <a:pt x="0" y="0"/>
                  </a:moveTo>
                  <a:lnTo>
                    <a:pt x="7301111" y="0"/>
                  </a:lnTo>
                  <a:lnTo>
                    <a:pt x="7301111" y="1083733"/>
                  </a:lnTo>
                  <a:lnTo>
                    <a:pt x="0" y="10837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60213" tIns="142240" rIns="142240" bIns="142240" numCol="1" spcCol="1270" anchor="ctr" anchorCtr="0">
              <a:noAutofit/>
            </a:bodyPr>
            <a:lstStyle/>
            <a:p>
              <a:pPr lvl="0" algn="l" defTabSz="2489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5600" kern="1200"/>
            </a:p>
          </p:txBody>
        </p:sp>
        <p:sp>
          <p:nvSpPr>
            <p:cNvPr id="130" name="Oval 7"/>
            <p:cNvSpPr/>
            <p:nvPr/>
          </p:nvSpPr>
          <p:spPr>
            <a:xfrm>
              <a:off x="2682133" y="2060848"/>
              <a:ext cx="1017781" cy="1017781"/>
            </a:xfrm>
            <a:prstGeom prst="ellipse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2" name="TextBox 18"/>
            <p:cNvSpPr txBox="1"/>
            <p:nvPr/>
          </p:nvSpPr>
          <p:spPr>
            <a:xfrm>
              <a:off x="2887227" y="2060848"/>
              <a:ext cx="60465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b="1" dirty="0" smtClean="0">
                  <a:solidFill>
                    <a:schemeClr val="accent6">
                      <a:lumMod val="75000"/>
                    </a:schemeClr>
                  </a:solidFill>
                </a:rPr>
                <a:t>A</a:t>
              </a:r>
              <a:endParaRPr lang="en-GB" sz="54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25" name="Rectangle 25"/>
            <p:cNvSpPr/>
            <p:nvPr/>
          </p:nvSpPr>
          <p:spPr>
            <a:xfrm>
              <a:off x="3926499" y="2257708"/>
              <a:ext cx="4605941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300"/>
                </a:spcAft>
                <a:buFont typeface="Arial" pitchFamily="34" charset="0"/>
                <a:buChar char="•"/>
              </a:pPr>
              <a:r>
                <a:rPr lang="en-US" sz="1400" dirty="0" smtClean="0">
                  <a:solidFill>
                    <a:schemeClr val="bg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To apply knowledge acquired about the Spirit of Sport values in creating a Play True pledge.</a:t>
              </a:r>
              <a:endParaRPr lang="en-GB" sz="1400" dirty="0">
                <a:solidFill>
                  <a:schemeClr val="bg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137" name="Tekstboks 44"/>
            <p:cNvSpPr txBox="1">
              <a:spLocks noChangeArrowheads="1"/>
            </p:cNvSpPr>
            <p:nvPr/>
          </p:nvSpPr>
          <p:spPr bwMode="auto">
            <a:xfrm>
              <a:off x="3563888" y="1753071"/>
              <a:ext cx="511256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/>
              <a:r>
                <a:rPr lang="en-US" sz="1600" b="1" dirty="0" smtClean="0">
                  <a:solidFill>
                    <a:schemeClr val="accent6">
                      <a:lumMod val="75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Learning objectives</a:t>
              </a:r>
            </a:p>
          </p:txBody>
        </p:sp>
      </p:grpSp>
      <p:grpSp>
        <p:nvGrpSpPr>
          <p:cNvPr id="4" name="140 Grupo"/>
          <p:cNvGrpSpPr/>
          <p:nvPr/>
        </p:nvGrpSpPr>
        <p:grpSpPr>
          <a:xfrm>
            <a:off x="3045367" y="3114000"/>
            <a:ext cx="5703097" cy="1323112"/>
            <a:chOff x="3045367" y="3061688"/>
            <a:chExt cx="5703097" cy="1323112"/>
          </a:xfrm>
        </p:grpSpPr>
        <p:sp>
          <p:nvSpPr>
            <p:cNvPr id="131" name="Freeform 8"/>
            <p:cNvSpPr/>
            <p:nvPr/>
          </p:nvSpPr>
          <p:spPr>
            <a:xfrm>
              <a:off x="3554259" y="3340800"/>
              <a:ext cx="5189462" cy="1044000"/>
            </a:xfrm>
            <a:custGeom>
              <a:avLst/>
              <a:gdLst>
                <a:gd name="connsiteX0" fmla="*/ 0 w 6907174"/>
                <a:gd name="connsiteY0" fmla="*/ 0 h 1083733"/>
                <a:gd name="connsiteX1" fmla="*/ 6907174 w 6907174"/>
                <a:gd name="connsiteY1" fmla="*/ 0 h 1083733"/>
                <a:gd name="connsiteX2" fmla="*/ 6907174 w 6907174"/>
                <a:gd name="connsiteY2" fmla="*/ 1083733 h 1083733"/>
                <a:gd name="connsiteX3" fmla="*/ 0 w 6907174"/>
                <a:gd name="connsiteY3" fmla="*/ 1083733 h 1083733"/>
                <a:gd name="connsiteX4" fmla="*/ 0 w 6907174"/>
                <a:gd name="connsiteY4" fmla="*/ 0 h 1083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07174" h="1083733">
                  <a:moveTo>
                    <a:pt x="0" y="0"/>
                  </a:moveTo>
                  <a:lnTo>
                    <a:pt x="6907174" y="0"/>
                  </a:lnTo>
                  <a:lnTo>
                    <a:pt x="6907174" y="1083733"/>
                  </a:lnTo>
                  <a:lnTo>
                    <a:pt x="0" y="10837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60213" tIns="142240" rIns="142240" bIns="142240" numCol="1" spcCol="1270" anchor="ctr" anchorCtr="0">
              <a:noAutofit/>
            </a:bodyPr>
            <a:lstStyle/>
            <a:p>
              <a:pPr lvl="0" algn="l" defTabSz="2489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5600" kern="1200"/>
            </a:p>
          </p:txBody>
        </p:sp>
        <p:grpSp>
          <p:nvGrpSpPr>
            <p:cNvPr id="5" name="139 Grupo"/>
            <p:cNvGrpSpPr/>
            <p:nvPr/>
          </p:nvGrpSpPr>
          <p:grpSpPr>
            <a:xfrm>
              <a:off x="3045367" y="3061688"/>
              <a:ext cx="5703097" cy="1311798"/>
              <a:chOff x="3045367" y="3061688"/>
              <a:chExt cx="5703097" cy="1311798"/>
            </a:xfrm>
          </p:grpSpPr>
          <p:sp>
            <p:nvSpPr>
              <p:cNvPr id="132" name="Oval 9"/>
              <p:cNvSpPr/>
              <p:nvPr/>
            </p:nvSpPr>
            <p:spPr>
              <a:xfrm>
                <a:off x="3045367" y="3355705"/>
                <a:ext cx="1017781" cy="1017781"/>
              </a:xfrm>
              <a:prstGeom prst="ellipse">
                <a:avLst/>
              </a:prstGeom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23" name="TextBox 19"/>
              <p:cNvSpPr txBox="1"/>
              <p:nvPr/>
            </p:nvSpPr>
            <p:spPr>
              <a:xfrm>
                <a:off x="3279327" y="3402000"/>
                <a:ext cx="572593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5400" b="1" dirty="0" smtClean="0">
                    <a:solidFill>
                      <a:schemeClr val="bg2">
                        <a:lumMod val="50000"/>
                      </a:schemeClr>
                    </a:solidFill>
                  </a:rPr>
                  <a:t>B</a:t>
                </a:r>
                <a:endParaRPr lang="en-GB" sz="5400" b="1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26" name="Rectangle 26"/>
              <p:cNvSpPr/>
              <p:nvPr/>
            </p:nvSpPr>
            <p:spPr>
              <a:xfrm>
                <a:off x="4139951" y="3716983"/>
                <a:ext cx="2952329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400" dirty="0" smtClean="0">
                    <a:solidFill>
                      <a:srgbClr val="443422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Spirit of Sport Values Worksheet.</a:t>
                </a:r>
                <a:endParaRPr lang="en-GB" sz="1400" dirty="0">
                  <a:solidFill>
                    <a:srgbClr val="44342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39" name="Tekstboks 44"/>
              <p:cNvSpPr txBox="1">
                <a:spLocks noChangeArrowheads="1"/>
              </p:cNvSpPr>
              <p:nvPr/>
            </p:nvSpPr>
            <p:spPr bwMode="auto">
              <a:xfrm>
                <a:off x="3563888" y="3061688"/>
                <a:ext cx="5184576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r"/>
                <a:r>
                  <a:rPr lang="en-US" sz="1600" b="1" dirty="0" smtClean="0">
                    <a:solidFill>
                      <a:schemeClr val="bg2">
                        <a:lumMod val="75000"/>
                      </a:schemeClr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Material</a:t>
                </a:r>
              </a:p>
            </p:txBody>
          </p:sp>
        </p:grpSp>
      </p:grpSp>
      <p:grpSp>
        <p:nvGrpSpPr>
          <p:cNvPr id="6" name="144 Grupo"/>
          <p:cNvGrpSpPr/>
          <p:nvPr/>
        </p:nvGrpSpPr>
        <p:grpSpPr>
          <a:xfrm>
            <a:off x="2704536" y="4410000"/>
            <a:ext cx="6043929" cy="1328400"/>
            <a:chOff x="2704536" y="4410000"/>
            <a:chExt cx="6043929" cy="1328400"/>
          </a:xfrm>
        </p:grpSpPr>
        <p:grpSp>
          <p:nvGrpSpPr>
            <p:cNvPr id="7" name="141 Grupo"/>
            <p:cNvGrpSpPr/>
            <p:nvPr/>
          </p:nvGrpSpPr>
          <p:grpSpPr>
            <a:xfrm>
              <a:off x="2704536" y="4694400"/>
              <a:ext cx="6043929" cy="1044000"/>
              <a:chOff x="2699792" y="4631144"/>
              <a:chExt cx="6043929" cy="1044000"/>
            </a:xfrm>
          </p:grpSpPr>
          <p:sp>
            <p:nvSpPr>
              <p:cNvPr id="133" name="Freeform 10"/>
              <p:cNvSpPr/>
              <p:nvPr/>
            </p:nvSpPr>
            <p:spPr>
              <a:xfrm>
                <a:off x="3199105" y="4631144"/>
                <a:ext cx="5544616" cy="1044000"/>
              </a:xfrm>
              <a:custGeom>
                <a:avLst/>
                <a:gdLst>
                  <a:gd name="connsiteX0" fmla="*/ 0 w 7301111"/>
                  <a:gd name="connsiteY0" fmla="*/ 0 h 1083733"/>
                  <a:gd name="connsiteX1" fmla="*/ 7301111 w 7301111"/>
                  <a:gd name="connsiteY1" fmla="*/ 0 h 1083733"/>
                  <a:gd name="connsiteX2" fmla="*/ 7301111 w 7301111"/>
                  <a:gd name="connsiteY2" fmla="*/ 1083733 h 1083733"/>
                  <a:gd name="connsiteX3" fmla="*/ 0 w 7301111"/>
                  <a:gd name="connsiteY3" fmla="*/ 1083733 h 1083733"/>
                  <a:gd name="connsiteX4" fmla="*/ 0 w 7301111"/>
                  <a:gd name="connsiteY4" fmla="*/ 0 h 10837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01111" h="1083733">
                    <a:moveTo>
                      <a:pt x="0" y="0"/>
                    </a:moveTo>
                    <a:lnTo>
                      <a:pt x="7301111" y="0"/>
                    </a:lnTo>
                    <a:lnTo>
                      <a:pt x="7301111" y="1083733"/>
                    </a:lnTo>
                    <a:lnTo>
                      <a:pt x="0" y="108373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9900"/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860213" tIns="142240" rIns="142240" bIns="142240" numCol="1" spcCol="1270" anchor="ctr" anchorCtr="0">
                <a:noAutofit/>
              </a:bodyPr>
              <a:lstStyle/>
              <a:p>
                <a:pPr lvl="0" algn="l" defTabSz="2489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GB" sz="5600" kern="1200"/>
              </a:p>
            </p:txBody>
          </p:sp>
          <p:sp>
            <p:nvSpPr>
              <p:cNvPr id="134" name="Oval 11"/>
              <p:cNvSpPr/>
              <p:nvPr/>
            </p:nvSpPr>
            <p:spPr>
              <a:xfrm>
                <a:off x="2699792" y="4643467"/>
                <a:ext cx="1017781" cy="1017781"/>
              </a:xfrm>
              <a:prstGeom prst="ellipse">
                <a:avLst/>
              </a:prstGeom>
              <a:ln>
                <a:solidFill>
                  <a:srgbClr val="CC9900"/>
                </a:solidFill>
              </a:ln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24" name="TextBox 20"/>
              <p:cNvSpPr txBox="1"/>
              <p:nvPr/>
            </p:nvSpPr>
            <p:spPr>
              <a:xfrm>
                <a:off x="2915816" y="4665910"/>
                <a:ext cx="551754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5400" b="1" dirty="0" smtClean="0">
                    <a:solidFill>
                      <a:srgbClr val="CC9900"/>
                    </a:solidFill>
                  </a:rPr>
                  <a:t>C</a:t>
                </a:r>
                <a:endParaRPr lang="en-GB" sz="5400" b="1" dirty="0">
                  <a:solidFill>
                    <a:srgbClr val="CC9900"/>
                  </a:solidFill>
                </a:endParaRPr>
              </a:p>
            </p:txBody>
          </p:sp>
          <p:sp>
            <p:nvSpPr>
              <p:cNvPr id="127" name="Rectangle 27"/>
              <p:cNvSpPr/>
              <p:nvPr/>
            </p:nvSpPr>
            <p:spPr>
              <a:xfrm>
                <a:off x="3995936" y="4787320"/>
                <a:ext cx="4536504" cy="7386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300"/>
                  </a:spcAft>
                </a:pPr>
                <a:r>
                  <a:rPr lang="en-US" sz="1400" dirty="0" smtClean="0">
                    <a:solidFill>
                      <a:srgbClr val="443422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Explain to pupils that it is now their turn to write a pledge (6 values), and that pledge will be a promise to do their best to live up to the Spirit of Sport values.</a:t>
                </a:r>
              </a:p>
            </p:txBody>
          </p:sp>
        </p:grpSp>
        <p:sp>
          <p:nvSpPr>
            <p:cNvPr id="144" name="Tekstboks 44"/>
            <p:cNvSpPr txBox="1">
              <a:spLocks noChangeArrowheads="1"/>
            </p:cNvSpPr>
            <p:nvPr/>
          </p:nvSpPr>
          <p:spPr bwMode="auto">
            <a:xfrm>
              <a:off x="3563888" y="4410000"/>
              <a:ext cx="518457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/>
              <a:r>
                <a:rPr lang="en-US" sz="1600" b="1" dirty="0" smtClean="0">
                  <a:solidFill>
                    <a:srgbClr val="CC99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Exercises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49"/>
          <p:cNvSpPr>
            <a:spLocks noChangeArrowheads="1"/>
          </p:cNvSpPr>
          <p:nvPr/>
        </p:nvSpPr>
        <p:spPr bwMode="auto">
          <a:xfrm>
            <a:off x="251520" y="188640"/>
            <a:ext cx="8568952" cy="792088"/>
          </a:xfrm>
          <a:prstGeom prst="rect">
            <a:avLst/>
          </a:prstGeom>
          <a:solidFill>
            <a:srgbClr val="443422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nb-NO">
              <a:solidFill>
                <a:srgbClr val="FFFF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TextBox 54"/>
          <p:cNvSpPr txBox="1">
            <a:spLocks noChangeArrowheads="1"/>
          </p:cNvSpPr>
          <p:nvPr/>
        </p:nvSpPr>
        <p:spPr bwMode="auto">
          <a:xfrm>
            <a:off x="683568" y="332656"/>
            <a:ext cx="80648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Activity 3</a:t>
            </a:r>
            <a:endParaRPr lang="en-GB" sz="28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6" name="Rectangle 151"/>
          <p:cNvSpPr>
            <a:spLocks noChangeArrowheads="1"/>
          </p:cNvSpPr>
          <p:nvPr/>
        </p:nvSpPr>
        <p:spPr bwMode="auto">
          <a:xfrm>
            <a:off x="251520" y="983878"/>
            <a:ext cx="8568952" cy="284882"/>
          </a:xfrm>
          <a:prstGeom prst="rect">
            <a:avLst/>
          </a:prstGeom>
          <a:solidFill>
            <a:srgbClr val="9B968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nb-NO" dirty="0">
              <a:solidFill>
                <a:srgbClr val="9D8C67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6" name="TextBox 43"/>
          <p:cNvSpPr txBox="1">
            <a:spLocks noChangeArrowheads="1"/>
          </p:cNvSpPr>
          <p:nvPr/>
        </p:nvSpPr>
        <p:spPr bwMode="auto">
          <a:xfrm>
            <a:off x="683568" y="3358733"/>
            <a:ext cx="18722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b="1" dirty="0" smtClean="0">
                <a:solidFill>
                  <a:srgbClr val="44342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Pledge sheet</a:t>
            </a:r>
          </a:p>
        </p:txBody>
      </p:sp>
      <p:sp>
        <p:nvSpPr>
          <p:cNvPr id="34" name="33 Forma en L"/>
          <p:cNvSpPr>
            <a:spLocks noChangeAspect="1"/>
          </p:cNvSpPr>
          <p:nvPr/>
        </p:nvSpPr>
        <p:spPr>
          <a:xfrm rot="18900000" flipH="1">
            <a:off x="2538222" y="3411446"/>
            <a:ext cx="262924" cy="262924"/>
          </a:xfrm>
          <a:prstGeom prst="corner">
            <a:avLst/>
          </a:prstGeom>
          <a:solidFill>
            <a:srgbClr val="44342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2999616" y="692696"/>
          <a:ext cx="5400600" cy="5472608"/>
        </p:xfrm>
        <a:graphic>
          <a:graphicData uri="http://schemas.openxmlformats.org/drawingml/2006/table">
            <a:tbl>
              <a:tblPr>
                <a:effectLst>
                  <a:outerShdw blurRad="635000" sx="102000" sy="102000" algn="ctr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5400600"/>
              </a:tblGrid>
              <a:tr h="54726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A Pledge to Play True</a:t>
                      </a:r>
                      <a:endParaRPr lang="es-E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I …………………………… pledge to always Play True. I will Play True </a:t>
                      </a:r>
                      <a:r>
                        <a:rPr lang="en-US" sz="1200" dirty="0" smtClean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by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 err="1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Respecting</a:t>
                      </a:r>
                      <a:r>
                        <a:rPr lang="es-ES" sz="1200" b="1" dirty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ES" sz="1200" b="1" dirty="0" err="1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the</a:t>
                      </a:r>
                      <a:r>
                        <a:rPr lang="es-ES" sz="1200" b="1" dirty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 rules </a:t>
                      </a:r>
                      <a:endParaRPr lang="es-E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I </a:t>
                      </a:r>
                      <a:r>
                        <a:rPr lang="en-US" sz="1200" dirty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will respect the rules of the game, sport and my class</a:t>
                      </a:r>
                      <a:r>
                        <a:rPr lang="en-US" sz="1200" dirty="0" smtClean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s-E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Making sure the game is fun</a:t>
                      </a:r>
                      <a:endParaRPr lang="es-E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I will not do anything that will take away the fun from the game</a:t>
                      </a:r>
                      <a:r>
                        <a:rPr lang="en-US" sz="1200" dirty="0" smtClean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s-E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Having the courage to speak out</a:t>
                      </a:r>
                      <a:endParaRPr lang="es-E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I will speak out when I see someone doing something that is against the spirit of</a:t>
                      </a:r>
                      <a:r>
                        <a:rPr lang="en-US" sz="1200" dirty="0" smtClean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s-E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Doing my best</a:t>
                      </a:r>
                      <a:endParaRPr lang="es-E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I will be happy with my performance even when it is not perfect</a:t>
                      </a:r>
                      <a:r>
                        <a:rPr lang="en-US" sz="1200" dirty="0" smtClean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s-E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Doing good teamwork</a:t>
                      </a:r>
                      <a:endParaRPr lang="es-E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I will cooperate and support my teammates</a:t>
                      </a:r>
                      <a:r>
                        <a:rPr lang="en-US" sz="1200" dirty="0" smtClean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s-E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Being dedicated</a:t>
                      </a:r>
                      <a:endParaRPr lang="es-E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I will not give up when things get difficult</a:t>
                      </a:r>
                      <a:r>
                        <a:rPr lang="en-US" sz="1200" dirty="0" smtClean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This is my pledge. These are my goals. I am committed to living by this pledge</a:t>
                      </a:r>
                      <a:endParaRPr lang="es-E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4A442A"/>
                          </a:solidFill>
                          <a:latin typeface="Calibri"/>
                          <a:ea typeface="Calibri"/>
                          <a:cs typeface="Times New Roman"/>
                        </a:rPr>
                        <a:t>Signature:</a:t>
                      </a:r>
                      <a:endParaRPr lang="es-E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DD9C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10" name="24 Grupo"/>
          <p:cNvGrpSpPr>
            <a:grpSpLocks noChangeAspect="1"/>
          </p:cNvGrpSpPr>
          <p:nvPr/>
        </p:nvGrpSpPr>
        <p:grpSpPr>
          <a:xfrm>
            <a:off x="4824028" y="5301208"/>
            <a:ext cx="1692188" cy="728663"/>
            <a:chOff x="1403648" y="548680"/>
            <a:chExt cx="3384376" cy="1457325"/>
          </a:xfrm>
        </p:grpSpPr>
        <p:pic>
          <p:nvPicPr>
            <p:cNvPr id="11" name="Picture 1" descr="Blue Flower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41124"/>
            <a:stretch>
              <a:fillRect/>
            </a:stretch>
          </p:blipFill>
          <p:spPr bwMode="auto">
            <a:xfrm>
              <a:off x="1403648" y="548680"/>
              <a:ext cx="3384376" cy="1457325"/>
            </a:xfrm>
            <a:prstGeom prst="rect">
              <a:avLst/>
            </a:prstGeom>
            <a:noFill/>
          </p:spPr>
        </p:pic>
        <p:sp>
          <p:nvSpPr>
            <p:cNvPr id="12" name="23 Rectángulo"/>
            <p:cNvSpPr/>
            <p:nvPr/>
          </p:nvSpPr>
          <p:spPr>
            <a:xfrm>
              <a:off x="4499992" y="620688"/>
              <a:ext cx="288032" cy="5040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E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1001</Words>
  <Application>Microsoft Macintosh PowerPoint</Application>
  <PresentationFormat>On-screen Show (4:3)</PresentationFormat>
  <Paragraphs>123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ANTONIO OCA GAIA</dc:creator>
  <cp:keywords>Competición Deportiva COMENIUS 2015</cp:keywords>
  <cp:lastModifiedBy>JFB</cp:lastModifiedBy>
  <cp:revision>114</cp:revision>
  <dcterms:created xsi:type="dcterms:W3CDTF">2015-04-30T15:51:47Z</dcterms:created>
  <dcterms:modified xsi:type="dcterms:W3CDTF">2015-05-03T19:02:37Z</dcterms:modified>
</cp:coreProperties>
</file>