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3642DD-2A41-43B0-BB4D-DF4E3AE38FBB}" type="datetimeFigureOut">
              <a:rPr lang="bg-BG" smtClean="0"/>
              <a:pPr/>
              <a:t>26.5.2015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A709C1-C217-4908-A73A-26287939A86D}" type="slidenum">
              <a:rPr lang="bg-BG" smtClean="0"/>
              <a:pPr/>
              <a:t>‹Nº›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301625" y="457200"/>
            <a:ext cx="8686800" cy="841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cap="none" smtClean="0">
              <a:effectLst/>
            </a:endParaRPr>
          </a:p>
        </p:txBody>
      </p:sp>
      <p:pic>
        <p:nvPicPr>
          <p:cNvPr id="14339" name="Picture 2" descr="C:\Users\Radka\Desktop\facebook gallery\wonderland 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42910" y="1428736"/>
            <a:ext cx="821537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7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  <a:tileRect/>
                </a:gradFill>
                <a:effectLst>
                  <a:outerShdw blurRad="50800" dist="50800" dir="5400000" sx="1000" sy="1000" algn="ctr" rotWithShape="0">
                    <a:schemeClr val="bg1"/>
                  </a:outerShdw>
                  <a:reflection blurRad="12700" stA="48000" endA="300" endPos="55000" dir="5400000" sy="-90000" algn="bl" rotWithShape="0"/>
                </a:effectLst>
                <a:latin typeface="Curlz MT" pitchFamily="82" charset="0"/>
                <a:ea typeface="Arial Unicode MS" pitchFamily="34" charset="-128"/>
                <a:cs typeface="Arial Unicode MS" pitchFamily="34" charset="-128"/>
              </a:rPr>
              <a:t>Roerich  School </a:t>
            </a:r>
            <a:br>
              <a:rPr lang="en-US" sz="77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  <a:tileRect/>
                </a:gradFill>
                <a:effectLst>
                  <a:outerShdw blurRad="50800" dist="50800" dir="5400000" sx="1000" sy="1000" algn="ctr" rotWithShape="0">
                    <a:schemeClr val="bg1"/>
                  </a:outerShdw>
                  <a:reflection blurRad="12700" stA="48000" endA="300" endPos="55000" dir="5400000" sy="-90000" algn="bl" rotWithShape="0"/>
                </a:effectLst>
                <a:latin typeface="Curlz MT" pitchFamily="82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77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  <a:tileRect/>
                </a:gradFill>
                <a:effectLst>
                  <a:outerShdw blurRad="50800" dist="50800" dir="5400000" sx="1000" sy="1000" algn="ctr" rotWithShape="0">
                    <a:schemeClr val="bg1"/>
                  </a:outerShdw>
                  <a:reflection blurRad="12700" stA="48000" endA="300" endPos="55000" dir="5400000" sy="-90000" algn="bl" rotWithShape="0"/>
                </a:effectLst>
                <a:latin typeface="Curlz MT" pitchFamily="82" charset="0"/>
                <a:ea typeface="Arial Unicode MS" pitchFamily="34" charset="-128"/>
                <a:cs typeface="Arial Unicode MS" pitchFamily="34" charset="-128"/>
              </a:rPr>
              <a:t>at  Comenius  land</a:t>
            </a:r>
            <a:endParaRPr lang="en-US" sz="7700" b="1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D:\sport Comenius\10360477_712778925430865_685176970861973263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1524000" y="838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urlz MT" pitchFamily="82" charset="0"/>
              </a:rPr>
              <a:t>Freedom - Equality </a:t>
            </a:r>
            <a:endParaRPr lang="bg-BG" dirty="0" smtClean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3886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urlz MT" pitchFamily="82" charset="0"/>
              </a:rPr>
              <a:t>Equality</a:t>
            </a:r>
            <a:endParaRPr lang="bg-BG" sz="5400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553200" y="38772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urlz MT" pitchFamily="82" charset="0"/>
              </a:rPr>
              <a:t>Freedom</a:t>
            </a:r>
            <a:endParaRPr lang="bg-BG" sz="5400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52400" y="60067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Curlz MT" pitchFamily="82" charset="0"/>
              </a:rPr>
              <a:t>Sport in Bulgaria  –  Sofia </a:t>
            </a:r>
            <a:endParaRPr lang="bg-BG" sz="5400" b="1" dirty="0">
              <a:solidFill>
                <a:srgbClr val="00B050"/>
              </a:solidFill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2057400" y="5604808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Curlz MT" pitchFamily="82" charset="0"/>
              </a:rPr>
              <a:t>Comenius Olympics - 2014</a:t>
            </a:r>
            <a:endParaRPr lang="bg-BG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sport Comenius\1979658_712777482097676_773837799608161963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95899" cy="3748087"/>
          </a:xfrm>
          <a:prstGeom prst="rect">
            <a:avLst/>
          </a:prstGeom>
          <a:noFill/>
        </p:spPr>
      </p:pic>
      <p:pic>
        <p:nvPicPr>
          <p:cNvPr id="5122" name="Picture 2" descr="D:\sport Comenius\1609963_712778602097564_607985243386458565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996" y="3200400"/>
            <a:ext cx="5455004" cy="36576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19834694">
            <a:off x="5715000" y="1002802"/>
            <a:ext cx="33528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urlz MT" pitchFamily="82" charset="0"/>
              </a:rPr>
              <a:t>Football</a:t>
            </a:r>
            <a:endParaRPr lang="bg-BG" sz="6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981200" y="228600"/>
            <a:ext cx="36576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Curlz MT" pitchFamily="82" charset="0"/>
              </a:rPr>
              <a:t>Freedom - Equality </a:t>
            </a:r>
            <a:endParaRPr lang="bg-BG" sz="3600" dirty="0"/>
          </a:p>
        </p:txBody>
      </p:sp>
      <p:pic>
        <p:nvPicPr>
          <p:cNvPr id="1026" name="Picture 2" descr="C:\Users\Eva\Desktop\DSC02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39246"/>
            <a:ext cx="3733800" cy="3218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0098291">
            <a:off x="849770" y="4918412"/>
            <a:ext cx="3124200" cy="18288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urlz MT" pitchFamily="82" charset="0"/>
              </a:rPr>
              <a:t>Volleyball</a:t>
            </a:r>
            <a:br>
              <a:rPr lang="en-US" sz="6000" dirty="0" smtClean="0">
                <a:latin typeface="Curlz MT" pitchFamily="82" charset="0"/>
              </a:rPr>
            </a:br>
            <a:endParaRPr lang="bg-BG" sz="6000" dirty="0"/>
          </a:p>
        </p:txBody>
      </p:sp>
      <p:pic>
        <p:nvPicPr>
          <p:cNvPr id="6146" name="Picture 2" descr="D:\sport Comenius\10152649_712777522097672_514383501396460454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449830" cy="3657600"/>
          </a:xfrm>
          <a:prstGeom prst="rect">
            <a:avLst/>
          </a:prstGeom>
          <a:noFill/>
        </p:spPr>
      </p:pic>
      <p:pic>
        <p:nvPicPr>
          <p:cNvPr id="6148" name="Picture 4" descr="D:\sport Comenius\10403333_712777542097670_66139049625617334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88336" cy="3810000"/>
          </a:xfrm>
          <a:prstGeom prst="rect">
            <a:avLst/>
          </a:prstGeom>
          <a:noFill/>
        </p:spPr>
      </p:pic>
      <p:pic>
        <p:nvPicPr>
          <p:cNvPr id="6147" name="Picture 3" descr="D:\sport Comenius\10349226_712778085430949_535902882905713165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886200" cy="13716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urlz MT" pitchFamily="82" charset="0"/>
              </a:rPr>
              <a:t>Basketball</a:t>
            </a:r>
            <a:br>
              <a:rPr lang="en-US" sz="6000" dirty="0" smtClean="0">
                <a:latin typeface="Curlz MT" pitchFamily="82" charset="0"/>
              </a:rPr>
            </a:br>
            <a:endParaRPr lang="bg-BG" sz="6000" dirty="0"/>
          </a:p>
        </p:txBody>
      </p:sp>
      <p:pic>
        <p:nvPicPr>
          <p:cNvPr id="7170" name="Picture 2" descr="D:\sport Comenius\1613897_712777338764357_34907682845084528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4350198" cy="2895600"/>
          </a:xfrm>
          <a:prstGeom prst="rect">
            <a:avLst/>
          </a:prstGeom>
          <a:noFill/>
        </p:spPr>
      </p:pic>
      <p:pic>
        <p:nvPicPr>
          <p:cNvPr id="7171" name="Picture 3" descr="D:\sport Comenius\10336627_712777588764332_6133847240286395638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1524000"/>
            <a:ext cx="4860904" cy="4708525"/>
          </a:xfrm>
          <a:prstGeom prst="rect">
            <a:avLst/>
          </a:prstGeom>
          <a:noFill/>
        </p:spPr>
      </p:pic>
      <p:pic>
        <p:nvPicPr>
          <p:cNvPr id="7172" name="Picture 4" descr="D:\sport Comenius\10376944_712777618764329_214459840690089699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8870" y="3352800"/>
            <a:ext cx="537512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0405117">
            <a:off x="5618304" y="4876800"/>
            <a:ext cx="3276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urlz MT" pitchFamily="82" charset="0"/>
              </a:rPr>
              <a:t>success</a:t>
            </a:r>
            <a:endParaRPr lang="bg-BG" sz="6000" dirty="0" smtClean="0"/>
          </a:p>
        </p:txBody>
      </p:sp>
      <p:pic>
        <p:nvPicPr>
          <p:cNvPr id="8195" name="Picture 3" descr="D:\sport Comenius\10378076_712779102097514_231223313481924635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149600" cy="2362200"/>
          </a:xfrm>
          <a:prstGeom prst="rect">
            <a:avLst/>
          </a:prstGeom>
          <a:noFill/>
        </p:spPr>
      </p:pic>
      <p:pic>
        <p:nvPicPr>
          <p:cNvPr id="8196" name="Picture 4" descr="D:\sport Comenius\1904095_712779002097524_6259460839829232288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"/>
            <a:ext cx="4724400" cy="3949818"/>
          </a:xfrm>
          <a:prstGeom prst="rect">
            <a:avLst/>
          </a:prstGeom>
          <a:noFill/>
        </p:spPr>
      </p:pic>
      <p:pic>
        <p:nvPicPr>
          <p:cNvPr id="8194" name="Picture 2" descr="D:\sport Comenius\10369743_712777465431011_226833930666805584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324"/>
            <a:ext cx="4876800" cy="3246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D:\sport Comenius\1010080_712778725430885_68477315212094060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1523" y="0"/>
            <a:ext cx="6022477" cy="3962400"/>
          </a:xfrm>
          <a:prstGeom prst="rect">
            <a:avLst/>
          </a:prstGeom>
          <a:noFill/>
        </p:spPr>
      </p:pic>
      <p:pic>
        <p:nvPicPr>
          <p:cNvPr id="9220" name="Picture 4" descr="D:\sport Comenius\10359244_712777455431012_2973490301089868858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7487" cy="2803525"/>
          </a:xfrm>
          <a:prstGeom prst="rect">
            <a:avLst/>
          </a:prstGeom>
          <a:noFill/>
        </p:spPr>
      </p:pic>
      <p:pic>
        <p:nvPicPr>
          <p:cNvPr id="9218" name="Picture 2" descr="D:\sport Comenius\10306755_712778845430873_68868425896252910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5776" y="2743200"/>
            <a:ext cx="9209776" cy="41148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181600" y="6096000"/>
            <a:ext cx="3962400" cy="914400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latin typeface="Curlz MT" pitchFamily="82" charset="0"/>
              </a:rPr>
              <a:t>Champions</a:t>
            </a:r>
            <a:r>
              <a:rPr lang="en-US" dirty="0" smtClean="0"/>
              <a:t/>
            </a:r>
            <a:br>
              <a:rPr lang="en-US" dirty="0" smtClean="0"/>
            </a:br>
            <a:endParaRPr lang="bg-BG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2895600" y="2590800"/>
            <a:ext cx="29718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  <a:tileRect/>
                </a:gradFill>
                <a:effectLst>
                  <a:outerShdw blurRad="50800" dist="50800" dir="5400000" sx="1000" sy="1000" algn="ctr" rotWithShape="0">
                    <a:schemeClr val="bg1"/>
                  </a:outerShdw>
                  <a:reflection blurRad="12700" stA="48000" endA="300" endPos="55000" dir="5400000" sy="-90000" algn="bl" rotWithShape="0"/>
                </a:effectLst>
                <a:latin typeface="Curlz MT" pitchFamily="82" charset="0"/>
                <a:ea typeface="Arial Unicode MS" pitchFamily="34" charset="-128"/>
                <a:cs typeface="Arial Unicode MS" pitchFamily="34" charset="-128"/>
              </a:rPr>
              <a:t>Comenius</a:t>
            </a:r>
            <a:endParaRPr lang="bg-BG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</TotalTime>
  <Words>25</Words>
  <Application>Microsoft Office PowerPoint</Application>
  <PresentationFormat>Presentación en pantalla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Връх</vt:lpstr>
      <vt:lpstr>Diapositiva 1</vt:lpstr>
      <vt:lpstr>Diapositiva 2</vt:lpstr>
      <vt:lpstr>Football</vt:lpstr>
      <vt:lpstr>Volleyball </vt:lpstr>
      <vt:lpstr>Basketball </vt:lpstr>
      <vt:lpstr>success</vt:lpstr>
      <vt:lpstr>Champions 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Eva</dc:creator>
  <cp:lastModifiedBy>usuario</cp:lastModifiedBy>
  <cp:revision>34</cp:revision>
  <dcterms:created xsi:type="dcterms:W3CDTF">2015-05-20T14:04:32Z</dcterms:created>
  <dcterms:modified xsi:type="dcterms:W3CDTF">2015-05-26T07:47:16Z</dcterms:modified>
</cp:coreProperties>
</file>